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diagrams/colors2.xml" ContentType="application/vnd.openxmlformats-officedocument.drawingml.diagramColors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61" r:id="rId3"/>
    <p:sldId id="273" r:id="rId4"/>
    <p:sldId id="270" r:id="rId5"/>
    <p:sldId id="263" r:id="rId6"/>
    <p:sldId id="271" r:id="rId7"/>
    <p:sldId id="262" r:id="rId8"/>
    <p:sldId id="269" r:id="rId9"/>
    <p:sldId id="257" r:id="rId10"/>
    <p:sldId id="260" r:id="rId11"/>
    <p:sldId id="258" r:id="rId12"/>
    <p:sldId id="264" r:id="rId13"/>
    <p:sldId id="265" r:id="rId14"/>
    <p:sldId id="266" r:id="rId15"/>
    <p:sldId id="267" r:id="rId16"/>
    <p:sldId id="27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374" y="-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14D2F6-3A94-49FB-8F83-BE77E3B3D56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870202C9-69F2-4A0D-827C-21F6FE1DF6FA}">
      <dgm:prSet phldrT="[Text]" custT="1"/>
      <dgm:spPr>
        <a:solidFill>
          <a:srgbClr val="FFC000"/>
        </a:solidFill>
      </dgm:spPr>
      <dgm:t>
        <a:bodyPr/>
        <a:lstStyle/>
        <a:p>
          <a:r>
            <a:rPr lang="en-IN" sz="1200" dirty="0" smtClean="0"/>
            <a:t>Survey</a:t>
          </a:r>
        </a:p>
        <a:p>
          <a:r>
            <a:rPr lang="en-IN" sz="1200" dirty="0" smtClean="0"/>
            <a:t>GPS, DGPS&amp; ETS Survey	</a:t>
          </a:r>
          <a:endParaRPr lang="en-IN" sz="1200" dirty="0"/>
        </a:p>
      </dgm:t>
    </dgm:pt>
    <dgm:pt modelId="{E4EE88E5-39A3-4683-AD0F-2B0418459FC8}" type="parTrans" cxnId="{83E72549-301C-4371-AD84-C11D32C53D23}">
      <dgm:prSet/>
      <dgm:spPr/>
      <dgm:t>
        <a:bodyPr/>
        <a:lstStyle/>
        <a:p>
          <a:endParaRPr lang="en-IN"/>
        </a:p>
      </dgm:t>
    </dgm:pt>
    <dgm:pt modelId="{ABA1F74A-1BB7-48BE-9FC6-D42EE981C942}" type="sibTrans" cxnId="{83E72549-301C-4371-AD84-C11D32C53D23}">
      <dgm:prSet/>
      <dgm:spPr/>
      <dgm:t>
        <a:bodyPr/>
        <a:lstStyle/>
        <a:p>
          <a:endParaRPr lang="en-IN"/>
        </a:p>
      </dgm:t>
    </dgm:pt>
    <dgm:pt modelId="{511D56F6-1F04-474D-ABFF-F5D16380E4AC}">
      <dgm:prSet phldrT="[Text]" custT="1"/>
      <dgm:spPr>
        <a:solidFill>
          <a:srgbClr val="FFC000"/>
        </a:solidFill>
      </dgm:spPr>
      <dgm:t>
        <a:bodyPr/>
        <a:lstStyle/>
        <a:p>
          <a:r>
            <a:rPr lang="en-IN" sz="1200" dirty="0" smtClean="0"/>
            <a:t>GIS Data Capture Services</a:t>
          </a:r>
        </a:p>
        <a:p>
          <a:r>
            <a:rPr lang="en-IN" sz="1200" dirty="0" smtClean="0"/>
            <a:t>Scanning, Manual Digitizing, </a:t>
          </a:r>
          <a:r>
            <a:rPr lang="en-IN" sz="1200" dirty="0" err="1" smtClean="0"/>
            <a:t>Vectorization</a:t>
          </a:r>
          <a:r>
            <a:rPr lang="en-IN" sz="1200" dirty="0" smtClean="0"/>
            <a:t>, </a:t>
          </a:r>
          <a:r>
            <a:rPr lang="en-IN" sz="1200" dirty="0" err="1" smtClean="0"/>
            <a:t>Photogammetry</a:t>
          </a:r>
          <a:endParaRPr lang="en-IN" sz="1200" dirty="0" smtClean="0"/>
        </a:p>
        <a:p>
          <a:endParaRPr lang="en-IN" sz="1200" dirty="0"/>
        </a:p>
      </dgm:t>
    </dgm:pt>
    <dgm:pt modelId="{1C89A821-115F-4E65-90ED-198D87F138A9}" type="parTrans" cxnId="{9752EEB1-7E2C-4C73-9D4C-5DABC3D813F5}">
      <dgm:prSet/>
      <dgm:spPr/>
      <dgm:t>
        <a:bodyPr/>
        <a:lstStyle/>
        <a:p>
          <a:endParaRPr lang="en-IN"/>
        </a:p>
      </dgm:t>
    </dgm:pt>
    <dgm:pt modelId="{6D1625A7-6BA4-431C-B161-C7A1D0902018}" type="sibTrans" cxnId="{9752EEB1-7E2C-4C73-9D4C-5DABC3D813F5}">
      <dgm:prSet/>
      <dgm:spPr/>
      <dgm:t>
        <a:bodyPr/>
        <a:lstStyle/>
        <a:p>
          <a:endParaRPr lang="en-IN"/>
        </a:p>
      </dgm:t>
    </dgm:pt>
    <dgm:pt modelId="{10EECB57-D49D-415F-BBF0-91D8893CF431}">
      <dgm:prSet phldrT="[Text]" custT="1"/>
      <dgm:spPr>
        <a:solidFill>
          <a:srgbClr val="FFC000"/>
        </a:solidFill>
      </dgm:spPr>
      <dgm:t>
        <a:bodyPr/>
        <a:lstStyle/>
        <a:p>
          <a:r>
            <a:rPr lang="en-IN" sz="1200" dirty="0" smtClean="0"/>
            <a:t>Utility Mapping Services</a:t>
          </a:r>
        </a:p>
        <a:p>
          <a:r>
            <a:rPr lang="en-US" sz="1200" dirty="0" smtClean="0"/>
            <a:t>Water mains, data lines, telephone lines, power lines, gas mains, and sewer lines</a:t>
          </a:r>
          <a:endParaRPr lang="en-IN" sz="1200" dirty="0"/>
        </a:p>
      </dgm:t>
    </dgm:pt>
    <dgm:pt modelId="{882AAA40-456D-4B2A-8849-32BC683258F5}" type="parTrans" cxnId="{DB831EBA-806A-4EE6-B6D3-F0330D153902}">
      <dgm:prSet/>
      <dgm:spPr/>
      <dgm:t>
        <a:bodyPr/>
        <a:lstStyle/>
        <a:p>
          <a:endParaRPr lang="en-IN"/>
        </a:p>
      </dgm:t>
    </dgm:pt>
    <dgm:pt modelId="{F55D3A54-8E30-4879-8E60-6A65A877CBCB}" type="sibTrans" cxnId="{DB831EBA-806A-4EE6-B6D3-F0330D153902}">
      <dgm:prSet/>
      <dgm:spPr/>
      <dgm:t>
        <a:bodyPr/>
        <a:lstStyle/>
        <a:p>
          <a:endParaRPr lang="en-IN"/>
        </a:p>
      </dgm:t>
    </dgm:pt>
    <dgm:pt modelId="{BDEACE7C-AE77-433A-9064-A3B6AD155458}">
      <dgm:prSet phldrT="[Text]" custT="1"/>
      <dgm:spPr>
        <a:solidFill>
          <a:srgbClr val="FFC000"/>
        </a:solidFill>
      </dgm:spPr>
      <dgm:t>
        <a:bodyPr/>
        <a:lstStyle/>
        <a:p>
          <a:r>
            <a:rPr lang="en-IN" sz="1200" dirty="0" smtClean="0"/>
            <a:t>Municipal GIS</a:t>
          </a:r>
        </a:p>
        <a:p>
          <a:r>
            <a:rPr lang="en-US" sz="1200" dirty="0" smtClean="0"/>
            <a:t>to manages various tasks of a municipality such as Property Tax, land property details, Birth and Death Registration, Socio Economic Data management &amp; Holding registration etc</a:t>
          </a:r>
          <a:r>
            <a:rPr lang="en-IN" sz="1200" dirty="0" smtClean="0"/>
            <a:t>	</a:t>
          </a:r>
          <a:endParaRPr lang="en-IN" sz="1200" dirty="0"/>
        </a:p>
      </dgm:t>
    </dgm:pt>
    <dgm:pt modelId="{7F0AA6A4-7A9E-4437-AB65-CC336E8D0EE0}" type="parTrans" cxnId="{66DE4A3E-322E-46A5-ADAE-BFD50DF79817}">
      <dgm:prSet/>
      <dgm:spPr/>
      <dgm:t>
        <a:bodyPr/>
        <a:lstStyle/>
        <a:p>
          <a:endParaRPr lang="en-IN"/>
        </a:p>
      </dgm:t>
    </dgm:pt>
    <dgm:pt modelId="{A025049A-8B5E-4F80-B1A8-A6209FB98D0D}" type="sibTrans" cxnId="{66DE4A3E-322E-46A5-ADAE-BFD50DF79817}">
      <dgm:prSet/>
      <dgm:spPr/>
      <dgm:t>
        <a:bodyPr/>
        <a:lstStyle/>
        <a:p>
          <a:endParaRPr lang="en-IN"/>
        </a:p>
      </dgm:t>
    </dgm:pt>
    <dgm:pt modelId="{6CE1E716-6319-4BA5-8CE1-E684FF140F2B}">
      <dgm:prSet phldrT="[Text]" custT="1"/>
      <dgm:spPr>
        <a:solidFill>
          <a:srgbClr val="FFC000"/>
        </a:solidFill>
      </dgm:spPr>
      <dgm:t>
        <a:bodyPr/>
        <a:lstStyle/>
        <a:p>
          <a:r>
            <a:rPr lang="en-IN" sz="1200" dirty="0" smtClean="0"/>
            <a:t>Parcel Mapping</a:t>
          </a:r>
        </a:p>
        <a:p>
          <a:r>
            <a:rPr lang="en-US" sz="1200" dirty="0" smtClean="0"/>
            <a:t>parcel maps to Urban and Rural governing bodies for Land administration &amp; property registration activities; Municipality planning &amp; Urban development to restore analytical data which is crucial for enhancing the operational abilities</a:t>
          </a:r>
          <a:endParaRPr lang="en-IN" sz="1200" dirty="0"/>
        </a:p>
      </dgm:t>
    </dgm:pt>
    <dgm:pt modelId="{D53A5EB8-7AF5-472D-991E-4F7D73ABD87A}" type="parTrans" cxnId="{457AA536-22DF-45D3-A526-6BC8B003C951}">
      <dgm:prSet/>
      <dgm:spPr/>
      <dgm:t>
        <a:bodyPr/>
        <a:lstStyle/>
        <a:p>
          <a:endParaRPr lang="en-IN"/>
        </a:p>
      </dgm:t>
    </dgm:pt>
    <dgm:pt modelId="{49566036-9492-4F06-9A82-8039EF2C7339}" type="sibTrans" cxnId="{457AA536-22DF-45D3-A526-6BC8B003C951}">
      <dgm:prSet/>
      <dgm:spPr/>
      <dgm:t>
        <a:bodyPr/>
        <a:lstStyle/>
        <a:p>
          <a:endParaRPr lang="en-IN"/>
        </a:p>
      </dgm:t>
    </dgm:pt>
    <dgm:pt modelId="{7D12AFAF-83E2-4564-8045-A3D58705A7E6}">
      <dgm:prSet custT="1"/>
      <dgm:spPr>
        <a:solidFill>
          <a:srgbClr val="FFC000"/>
        </a:solidFill>
      </dgm:spPr>
      <dgm:t>
        <a:bodyPr/>
        <a:lstStyle/>
        <a:p>
          <a:r>
            <a:rPr lang="en-IN" sz="1200" dirty="0" smtClean="0"/>
            <a:t>GIS Application Development</a:t>
          </a:r>
        </a:p>
        <a:p>
          <a:endParaRPr lang="en-IN" sz="1200" dirty="0" smtClean="0"/>
        </a:p>
        <a:p>
          <a:r>
            <a:rPr lang="en-US" sz="1200" dirty="0" smtClean="0"/>
            <a:t>• Design, Development and Maintenance of Geospatial Databases</a:t>
          </a:r>
          <a:endParaRPr lang="en-IN" sz="1200" dirty="0" smtClean="0"/>
        </a:p>
        <a:p>
          <a:r>
            <a:rPr lang="en-US" sz="1200" dirty="0" smtClean="0"/>
            <a:t>• Database Migration on Cross Platforms</a:t>
          </a:r>
          <a:endParaRPr lang="en-IN" sz="1200" dirty="0" smtClean="0"/>
        </a:p>
        <a:p>
          <a:r>
            <a:rPr lang="en-US" sz="1200" dirty="0" smtClean="0"/>
            <a:t>• Application Migration on Cross Platforms</a:t>
          </a:r>
          <a:endParaRPr lang="en-IN" sz="1200" dirty="0" smtClean="0"/>
        </a:p>
        <a:p>
          <a:r>
            <a:rPr lang="en-US" sz="1200" dirty="0" smtClean="0"/>
            <a:t>• Mobile Spatial Information System</a:t>
          </a:r>
          <a:endParaRPr lang="en-IN" sz="1200" dirty="0" smtClean="0"/>
        </a:p>
        <a:p>
          <a:r>
            <a:rPr lang="en-US" sz="1200" dirty="0" smtClean="0"/>
            <a:t>• SDI (spatial Data Infrastructure)</a:t>
          </a:r>
          <a:endParaRPr lang="en-IN" sz="1200" dirty="0" smtClean="0"/>
        </a:p>
        <a:p>
          <a:r>
            <a:rPr lang="en-US" sz="1200" dirty="0" smtClean="0"/>
            <a:t>• Open Source Environment</a:t>
          </a:r>
          <a:endParaRPr lang="en-IN" sz="1200" dirty="0"/>
        </a:p>
      </dgm:t>
    </dgm:pt>
    <dgm:pt modelId="{16486480-2C41-4567-ADDD-88E0F3B01B8F}" type="parTrans" cxnId="{6F85209F-03C5-46DB-A128-6FBCBF775ADE}">
      <dgm:prSet/>
      <dgm:spPr/>
      <dgm:t>
        <a:bodyPr/>
        <a:lstStyle/>
        <a:p>
          <a:endParaRPr lang="en-IN"/>
        </a:p>
      </dgm:t>
    </dgm:pt>
    <dgm:pt modelId="{F4AC2E5F-1649-4F23-9E10-722BDEB34A33}" type="sibTrans" cxnId="{6F85209F-03C5-46DB-A128-6FBCBF775ADE}">
      <dgm:prSet/>
      <dgm:spPr/>
      <dgm:t>
        <a:bodyPr/>
        <a:lstStyle/>
        <a:p>
          <a:endParaRPr lang="en-IN"/>
        </a:p>
      </dgm:t>
    </dgm:pt>
    <dgm:pt modelId="{9BAC4E6E-A8A2-4633-96E3-E23A4C2DF75F}">
      <dgm:prSet custT="1"/>
      <dgm:spPr>
        <a:solidFill>
          <a:srgbClr val="FFC000"/>
        </a:solidFill>
      </dgm:spPr>
      <dgm:t>
        <a:bodyPr/>
        <a:lstStyle/>
        <a:p>
          <a:r>
            <a:rPr lang="en-IN" sz="1200" dirty="0" smtClean="0"/>
            <a:t>Topographic Mapping and Cadastral Mapping</a:t>
          </a:r>
          <a:endParaRPr lang="en-IN" sz="1200" dirty="0"/>
        </a:p>
      </dgm:t>
    </dgm:pt>
    <dgm:pt modelId="{5959ACAA-EAA9-4D43-9854-33C4F586418C}" type="parTrans" cxnId="{92DA9BB3-1F6D-4AFD-B39D-FA220BBE8476}">
      <dgm:prSet/>
      <dgm:spPr/>
      <dgm:t>
        <a:bodyPr/>
        <a:lstStyle/>
        <a:p>
          <a:endParaRPr lang="en-IN"/>
        </a:p>
      </dgm:t>
    </dgm:pt>
    <dgm:pt modelId="{218BAF73-CA3E-4D98-A10B-692C669F09CA}" type="sibTrans" cxnId="{92DA9BB3-1F6D-4AFD-B39D-FA220BBE8476}">
      <dgm:prSet/>
      <dgm:spPr/>
      <dgm:t>
        <a:bodyPr/>
        <a:lstStyle/>
        <a:p>
          <a:endParaRPr lang="en-IN"/>
        </a:p>
      </dgm:t>
    </dgm:pt>
    <dgm:pt modelId="{4A0CECF3-39D4-419D-8149-76CC3379DF49}" type="pres">
      <dgm:prSet presAssocID="{C214D2F6-3A94-49FB-8F83-BE77E3B3D56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E66A8A8B-B875-4B1B-A614-B1C290B2C94D}" type="pres">
      <dgm:prSet presAssocID="{870202C9-69F2-4A0D-827C-21F6FE1DF6FA}" presName="node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10FB3C8-57E9-4E17-B16D-17783C4D1430}" type="pres">
      <dgm:prSet presAssocID="{ABA1F74A-1BB7-48BE-9FC6-D42EE981C942}" presName="sibTrans" presStyleCnt="0"/>
      <dgm:spPr/>
    </dgm:pt>
    <dgm:pt modelId="{48B03566-18C3-4800-A548-720342FC8ECC}" type="pres">
      <dgm:prSet presAssocID="{511D56F6-1F04-474D-ABFF-F5D16380E4AC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039D8D9-FA6A-4CF5-8A92-363A18D97ACE}" type="pres">
      <dgm:prSet presAssocID="{6D1625A7-6BA4-431C-B161-C7A1D0902018}" presName="sibTrans" presStyleCnt="0"/>
      <dgm:spPr/>
    </dgm:pt>
    <dgm:pt modelId="{2B7C4B98-5818-43C5-A7A5-1F55D06ECF9C}" type="pres">
      <dgm:prSet presAssocID="{9BAC4E6E-A8A2-4633-96E3-E23A4C2DF75F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1C49ED1-2B2C-40B7-85C6-8C3751C3713C}" type="pres">
      <dgm:prSet presAssocID="{218BAF73-CA3E-4D98-A10B-692C669F09CA}" presName="sibTrans" presStyleCnt="0"/>
      <dgm:spPr/>
    </dgm:pt>
    <dgm:pt modelId="{BE344027-EFB9-471E-B831-4CDAF24DA15D}" type="pres">
      <dgm:prSet presAssocID="{10EECB57-D49D-415F-BBF0-91D8893CF431}" presName="node" presStyleLbl="node1" presStyleIdx="3" presStyleCnt="7" custLinFactNeighborX="-8410" custLinFactNeighborY="678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3D050B3-22D5-4916-B236-0D1B581AAA26}" type="pres">
      <dgm:prSet presAssocID="{F55D3A54-8E30-4879-8E60-6A65A877CBCB}" presName="sibTrans" presStyleCnt="0"/>
      <dgm:spPr/>
    </dgm:pt>
    <dgm:pt modelId="{2C455903-FC6D-4CE9-A0DD-E8432F37B477}" type="pres">
      <dgm:prSet presAssocID="{BDEACE7C-AE77-433A-9064-A3B6AD155458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5692775-9349-4A64-A794-F1FA5B198585}" type="pres">
      <dgm:prSet presAssocID="{A025049A-8B5E-4F80-B1A8-A6209FB98D0D}" presName="sibTrans" presStyleCnt="0"/>
      <dgm:spPr/>
    </dgm:pt>
    <dgm:pt modelId="{EF2EA69E-1056-47B7-A33A-2287713E81E0}" type="pres">
      <dgm:prSet presAssocID="{6CE1E716-6319-4BA5-8CE1-E684FF140F2B}" presName="node" presStyleLbl="node1" presStyleIdx="5" presStyleCnt="7" custScaleX="112303" custScaleY="12403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A59951C-0B4D-4928-9889-D7336AEE3800}" type="pres">
      <dgm:prSet presAssocID="{49566036-9492-4F06-9A82-8039EF2C7339}" presName="sibTrans" presStyleCnt="0"/>
      <dgm:spPr/>
    </dgm:pt>
    <dgm:pt modelId="{BFD170E7-5AE0-4035-A79C-90C06778FFB3}" type="pres">
      <dgm:prSet presAssocID="{7D12AFAF-83E2-4564-8045-A3D58705A7E6}" presName="node" presStyleLbl="node1" presStyleIdx="6" presStyleCnt="7" custScaleX="115584" custScaleY="13209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089E5735-21C6-48A1-8C9F-85485C6FE2AE}" type="presOf" srcId="{6CE1E716-6319-4BA5-8CE1-E684FF140F2B}" destId="{EF2EA69E-1056-47B7-A33A-2287713E81E0}" srcOrd="0" destOrd="0" presId="urn:microsoft.com/office/officeart/2005/8/layout/default"/>
    <dgm:cxn modelId="{5069B60D-A9A3-4FF7-9DAA-F33836C0C82E}" type="presOf" srcId="{10EECB57-D49D-415F-BBF0-91D8893CF431}" destId="{BE344027-EFB9-471E-B831-4CDAF24DA15D}" srcOrd="0" destOrd="0" presId="urn:microsoft.com/office/officeart/2005/8/layout/default"/>
    <dgm:cxn modelId="{457AA536-22DF-45D3-A526-6BC8B003C951}" srcId="{C214D2F6-3A94-49FB-8F83-BE77E3B3D56B}" destId="{6CE1E716-6319-4BA5-8CE1-E684FF140F2B}" srcOrd="5" destOrd="0" parTransId="{D53A5EB8-7AF5-472D-991E-4F7D73ABD87A}" sibTransId="{49566036-9492-4F06-9A82-8039EF2C7339}"/>
    <dgm:cxn modelId="{17828DE9-D2CF-46DE-AB22-02B6142B6ACB}" type="presOf" srcId="{7D12AFAF-83E2-4564-8045-A3D58705A7E6}" destId="{BFD170E7-5AE0-4035-A79C-90C06778FFB3}" srcOrd="0" destOrd="0" presId="urn:microsoft.com/office/officeart/2005/8/layout/default"/>
    <dgm:cxn modelId="{9752EEB1-7E2C-4C73-9D4C-5DABC3D813F5}" srcId="{C214D2F6-3A94-49FB-8F83-BE77E3B3D56B}" destId="{511D56F6-1F04-474D-ABFF-F5D16380E4AC}" srcOrd="1" destOrd="0" parTransId="{1C89A821-115F-4E65-90ED-198D87F138A9}" sibTransId="{6D1625A7-6BA4-431C-B161-C7A1D0902018}"/>
    <dgm:cxn modelId="{83E72549-301C-4371-AD84-C11D32C53D23}" srcId="{C214D2F6-3A94-49FB-8F83-BE77E3B3D56B}" destId="{870202C9-69F2-4A0D-827C-21F6FE1DF6FA}" srcOrd="0" destOrd="0" parTransId="{E4EE88E5-39A3-4683-AD0F-2B0418459FC8}" sibTransId="{ABA1F74A-1BB7-48BE-9FC6-D42EE981C942}"/>
    <dgm:cxn modelId="{6F85209F-03C5-46DB-A128-6FBCBF775ADE}" srcId="{C214D2F6-3A94-49FB-8F83-BE77E3B3D56B}" destId="{7D12AFAF-83E2-4564-8045-A3D58705A7E6}" srcOrd="6" destOrd="0" parTransId="{16486480-2C41-4567-ADDD-88E0F3B01B8F}" sibTransId="{F4AC2E5F-1649-4F23-9E10-722BDEB34A33}"/>
    <dgm:cxn modelId="{AEDFC544-E813-4E49-8955-EC228B125F52}" type="presOf" srcId="{C214D2F6-3A94-49FB-8F83-BE77E3B3D56B}" destId="{4A0CECF3-39D4-419D-8149-76CC3379DF49}" srcOrd="0" destOrd="0" presId="urn:microsoft.com/office/officeart/2005/8/layout/default"/>
    <dgm:cxn modelId="{8EC895A7-622D-45D8-87EA-D0FF8C81BE84}" type="presOf" srcId="{9BAC4E6E-A8A2-4633-96E3-E23A4C2DF75F}" destId="{2B7C4B98-5818-43C5-A7A5-1F55D06ECF9C}" srcOrd="0" destOrd="0" presId="urn:microsoft.com/office/officeart/2005/8/layout/default"/>
    <dgm:cxn modelId="{BEA3BE45-7F12-4574-ADB4-63C0B4598286}" type="presOf" srcId="{BDEACE7C-AE77-433A-9064-A3B6AD155458}" destId="{2C455903-FC6D-4CE9-A0DD-E8432F37B477}" srcOrd="0" destOrd="0" presId="urn:microsoft.com/office/officeart/2005/8/layout/default"/>
    <dgm:cxn modelId="{DB831EBA-806A-4EE6-B6D3-F0330D153902}" srcId="{C214D2F6-3A94-49FB-8F83-BE77E3B3D56B}" destId="{10EECB57-D49D-415F-BBF0-91D8893CF431}" srcOrd="3" destOrd="0" parTransId="{882AAA40-456D-4B2A-8849-32BC683258F5}" sibTransId="{F55D3A54-8E30-4879-8E60-6A65A877CBCB}"/>
    <dgm:cxn modelId="{66DE4A3E-322E-46A5-ADAE-BFD50DF79817}" srcId="{C214D2F6-3A94-49FB-8F83-BE77E3B3D56B}" destId="{BDEACE7C-AE77-433A-9064-A3B6AD155458}" srcOrd="4" destOrd="0" parTransId="{7F0AA6A4-7A9E-4437-AB65-CC336E8D0EE0}" sibTransId="{A025049A-8B5E-4F80-B1A8-A6209FB98D0D}"/>
    <dgm:cxn modelId="{92DA9BB3-1F6D-4AFD-B39D-FA220BBE8476}" srcId="{C214D2F6-3A94-49FB-8F83-BE77E3B3D56B}" destId="{9BAC4E6E-A8A2-4633-96E3-E23A4C2DF75F}" srcOrd="2" destOrd="0" parTransId="{5959ACAA-EAA9-4D43-9854-33C4F586418C}" sibTransId="{218BAF73-CA3E-4D98-A10B-692C669F09CA}"/>
    <dgm:cxn modelId="{E766FA29-7579-4922-B059-B48A5E090CE1}" type="presOf" srcId="{870202C9-69F2-4A0D-827C-21F6FE1DF6FA}" destId="{E66A8A8B-B875-4B1B-A614-B1C290B2C94D}" srcOrd="0" destOrd="0" presId="urn:microsoft.com/office/officeart/2005/8/layout/default"/>
    <dgm:cxn modelId="{E0D158D9-52C2-44DE-828E-9A9360C247DC}" type="presOf" srcId="{511D56F6-1F04-474D-ABFF-F5D16380E4AC}" destId="{48B03566-18C3-4800-A548-720342FC8ECC}" srcOrd="0" destOrd="0" presId="urn:microsoft.com/office/officeart/2005/8/layout/default"/>
    <dgm:cxn modelId="{4AB14412-DB36-4771-A079-D7BE4AF8B253}" type="presParOf" srcId="{4A0CECF3-39D4-419D-8149-76CC3379DF49}" destId="{E66A8A8B-B875-4B1B-A614-B1C290B2C94D}" srcOrd="0" destOrd="0" presId="urn:microsoft.com/office/officeart/2005/8/layout/default"/>
    <dgm:cxn modelId="{AA92D42E-8599-41DC-BF9A-F990FB8E4C57}" type="presParOf" srcId="{4A0CECF3-39D4-419D-8149-76CC3379DF49}" destId="{210FB3C8-57E9-4E17-B16D-17783C4D1430}" srcOrd="1" destOrd="0" presId="urn:microsoft.com/office/officeart/2005/8/layout/default"/>
    <dgm:cxn modelId="{69FD447E-81A1-4CF0-A916-53DC0380CD41}" type="presParOf" srcId="{4A0CECF3-39D4-419D-8149-76CC3379DF49}" destId="{48B03566-18C3-4800-A548-720342FC8ECC}" srcOrd="2" destOrd="0" presId="urn:microsoft.com/office/officeart/2005/8/layout/default"/>
    <dgm:cxn modelId="{59DA387F-ECF2-4353-A95C-835EACA663D9}" type="presParOf" srcId="{4A0CECF3-39D4-419D-8149-76CC3379DF49}" destId="{B039D8D9-FA6A-4CF5-8A92-363A18D97ACE}" srcOrd="3" destOrd="0" presId="urn:microsoft.com/office/officeart/2005/8/layout/default"/>
    <dgm:cxn modelId="{D82FDC82-E1A3-4FF1-821D-57EB9E21A317}" type="presParOf" srcId="{4A0CECF3-39D4-419D-8149-76CC3379DF49}" destId="{2B7C4B98-5818-43C5-A7A5-1F55D06ECF9C}" srcOrd="4" destOrd="0" presId="urn:microsoft.com/office/officeart/2005/8/layout/default"/>
    <dgm:cxn modelId="{BDB9A024-3AAB-4799-9DD7-1656898CE87D}" type="presParOf" srcId="{4A0CECF3-39D4-419D-8149-76CC3379DF49}" destId="{11C49ED1-2B2C-40B7-85C6-8C3751C3713C}" srcOrd="5" destOrd="0" presId="urn:microsoft.com/office/officeart/2005/8/layout/default"/>
    <dgm:cxn modelId="{AA4DA0C5-59A8-42C1-9716-6635D9E9A221}" type="presParOf" srcId="{4A0CECF3-39D4-419D-8149-76CC3379DF49}" destId="{BE344027-EFB9-471E-B831-4CDAF24DA15D}" srcOrd="6" destOrd="0" presId="urn:microsoft.com/office/officeart/2005/8/layout/default"/>
    <dgm:cxn modelId="{F8FF3131-C33B-4E0C-92CC-CE989BE4B5B6}" type="presParOf" srcId="{4A0CECF3-39D4-419D-8149-76CC3379DF49}" destId="{A3D050B3-22D5-4916-B236-0D1B581AAA26}" srcOrd="7" destOrd="0" presId="urn:microsoft.com/office/officeart/2005/8/layout/default"/>
    <dgm:cxn modelId="{FE05A2F1-6E74-4EE0-A346-AA314853C23D}" type="presParOf" srcId="{4A0CECF3-39D4-419D-8149-76CC3379DF49}" destId="{2C455903-FC6D-4CE9-A0DD-E8432F37B477}" srcOrd="8" destOrd="0" presId="urn:microsoft.com/office/officeart/2005/8/layout/default"/>
    <dgm:cxn modelId="{9A20B864-670A-4844-A6B7-541517B7911B}" type="presParOf" srcId="{4A0CECF3-39D4-419D-8149-76CC3379DF49}" destId="{D5692775-9349-4A64-A794-F1FA5B198585}" srcOrd="9" destOrd="0" presId="urn:microsoft.com/office/officeart/2005/8/layout/default"/>
    <dgm:cxn modelId="{05AB16BE-D6EA-47F3-91AF-03A223F5490B}" type="presParOf" srcId="{4A0CECF3-39D4-419D-8149-76CC3379DF49}" destId="{EF2EA69E-1056-47B7-A33A-2287713E81E0}" srcOrd="10" destOrd="0" presId="urn:microsoft.com/office/officeart/2005/8/layout/default"/>
    <dgm:cxn modelId="{FCB370C9-72AD-4CD9-BC73-E74B761A53E0}" type="presParOf" srcId="{4A0CECF3-39D4-419D-8149-76CC3379DF49}" destId="{FA59951C-0B4D-4928-9889-D7336AEE3800}" srcOrd="11" destOrd="0" presId="urn:microsoft.com/office/officeart/2005/8/layout/default"/>
    <dgm:cxn modelId="{20EC4508-5C72-4938-B9E5-685F48CDC686}" type="presParOf" srcId="{4A0CECF3-39D4-419D-8149-76CC3379DF49}" destId="{BFD170E7-5AE0-4035-A79C-90C06778FFB3}" srcOrd="12" destOrd="0" presId="urn:microsoft.com/office/officeart/2005/8/layout/default"/>
  </dgm:cxnLst>
  <dgm:bg>
    <a:solidFill>
      <a:srgbClr val="92D050"/>
    </a:solidFill>
  </dgm:bg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DE8123-940D-476B-9F92-59BAB20B7E2E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7ECD81D-148E-48EF-B044-F7BF263041EB}">
      <dgm:prSet phldrT="[Text]" custT="1"/>
      <dgm:spPr/>
      <dgm:t>
        <a:bodyPr/>
        <a:lstStyle/>
        <a:p>
          <a:pPr algn="ctr"/>
          <a:r>
            <a:rPr lang="en-IN" sz="1400" dirty="0" smtClean="0"/>
            <a:t>Management Team </a:t>
          </a:r>
          <a:endParaRPr lang="en-IN" sz="1400" dirty="0"/>
        </a:p>
      </dgm:t>
    </dgm:pt>
    <dgm:pt modelId="{75216D11-AE88-413D-A5DF-FD941D61CF56}" type="parTrans" cxnId="{E0F8F2D4-8E9E-42E5-9C8C-52290F26C014}">
      <dgm:prSet/>
      <dgm:spPr/>
      <dgm:t>
        <a:bodyPr/>
        <a:lstStyle/>
        <a:p>
          <a:pPr algn="ctr"/>
          <a:endParaRPr lang="en-IN" sz="1400"/>
        </a:p>
      </dgm:t>
    </dgm:pt>
    <dgm:pt modelId="{EF5986DF-9874-4671-A4A7-1657C0DD9FFC}" type="sibTrans" cxnId="{E0F8F2D4-8E9E-42E5-9C8C-52290F26C014}">
      <dgm:prSet/>
      <dgm:spPr/>
      <dgm:t>
        <a:bodyPr/>
        <a:lstStyle/>
        <a:p>
          <a:pPr algn="ctr"/>
          <a:endParaRPr lang="en-IN" sz="1400"/>
        </a:p>
      </dgm:t>
    </dgm:pt>
    <dgm:pt modelId="{FAA76244-F8C7-4810-B4EF-40B156A0A89E}" type="asst">
      <dgm:prSet phldrT="[Text]" custT="1"/>
      <dgm:spPr/>
      <dgm:t>
        <a:bodyPr/>
        <a:lstStyle/>
        <a:p>
          <a:pPr algn="ctr"/>
          <a:r>
            <a:rPr lang="en-IN" sz="1400" dirty="0" smtClean="0"/>
            <a:t>Advisors</a:t>
          </a:r>
          <a:endParaRPr lang="en-IN" sz="1400" dirty="0"/>
        </a:p>
      </dgm:t>
    </dgm:pt>
    <dgm:pt modelId="{AD7926F6-0042-4293-9CBC-A4A4086F767B}" type="parTrans" cxnId="{EA6B519A-7A7A-4A00-A57C-3C2886BEB5B8}">
      <dgm:prSet/>
      <dgm:spPr/>
      <dgm:t>
        <a:bodyPr/>
        <a:lstStyle/>
        <a:p>
          <a:pPr algn="ctr"/>
          <a:endParaRPr lang="en-IN" sz="1400"/>
        </a:p>
      </dgm:t>
    </dgm:pt>
    <dgm:pt modelId="{96CE14B3-2C02-4900-854C-2535EC61C547}" type="sibTrans" cxnId="{EA6B519A-7A7A-4A00-A57C-3C2886BEB5B8}">
      <dgm:prSet/>
      <dgm:spPr/>
      <dgm:t>
        <a:bodyPr/>
        <a:lstStyle/>
        <a:p>
          <a:pPr algn="ctr"/>
          <a:endParaRPr lang="en-IN" sz="1400"/>
        </a:p>
      </dgm:t>
    </dgm:pt>
    <dgm:pt modelId="{6A4CBBF0-5838-4D0B-80F4-C7D328D8EB83}">
      <dgm:prSet phldrT="[Text]" custT="1"/>
      <dgm:spPr/>
      <dgm:t>
        <a:bodyPr/>
        <a:lstStyle/>
        <a:p>
          <a:pPr algn="ctr"/>
          <a:r>
            <a:rPr lang="en-IN" sz="1400" dirty="0" smtClean="0"/>
            <a:t>Software Division</a:t>
          </a:r>
          <a:endParaRPr lang="en-IN" sz="1400" dirty="0"/>
        </a:p>
      </dgm:t>
    </dgm:pt>
    <dgm:pt modelId="{D4B3E598-9561-4F70-9174-32ACC20E61E0}" type="parTrans" cxnId="{4CF4DAEC-7061-4A88-A828-7120F9DA733B}">
      <dgm:prSet/>
      <dgm:spPr/>
      <dgm:t>
        <a:bodyPr/>
        <a:lstStyle/>
        <a:p>
          <a:pPr algn="ctr"/>
          <a:endParaRPr lang="en-IN" sz="1400"/>
        </a:p>
      </dgm:t>
    </dgm:pt>
    <dgm:pt modelId="{A423CEF4-CA47-44A7-8F7D-4DCC8A61AC0B}" type="sibTrans" cxnId="{4CF4DAEC-7061-4A88-A828-7120F9DA733B}">
      <dgm:prSet/>
      <dgm:spPr/>
      <dgm:t>
        <a:bodyPr/>
        <a:lstStyle/>
        <a:p>
          <a:pPr algn="ctr"/>
          <a:endParaRPr lang="en-IN" sz="1400"/>
        </a:p>
      </dgm:t>
    </dgm:pt>
    <dgm:pt modelId="{889C519E-0531-4965-AAEA-A66327494E59}">
      <dgm:prSet phldrT="[Text]" custT="1"/>
      <dgm:spPr/>
      <dgm:t>
        <a:bodyPr/>
        <a:lstStyle/>
        <a:p>
          <a:pPr algn="ctr"/>
          <a:r>
            <a:rPr lang="en-IN" sz="1400" dirty="0" smtClean="0"/>
            <a:t>GIS Division	</a:t>
          </a:r>
          <a:endParaRPr lang="en-IN" sz="1400" dirty="0"/>
        </a:p>
      </dgm:t>
    </dgm:pt>
    <dgm:pt modelId="{4FF13E46-69A6-4151-A517-1BBEAA89A752}" type="parTrans" cxnId="{3E3470BF-8825-46D4-95AF-EEE8E149E746}">
      <dgm:prSet/>
      <dgm:spPr/>
      <dgm:t>
        <a:bodyPr/>
        <a:lstStyle/>
        <a:p>
          <a:pPr algn="ctr"/>
          <a:endParaRPr lang="en-IN" sz="1400"/>
        </a:p>
      </dgm:t>
    </dgm:pt>
    <dgm:pt modelId="{93BBA7BA-CA19-4413-81D9-9C11A4A217A5}" type="sibTrans" cxnId="{3E3470BF-8825-46D4-95AF-EEE8E149E746}">
      <dgm:prSet/>
      <dgm:spPr/>
      <dgm:t>
        <a:bodyPr/>
        <a:lstStyle/>
        <a:p>
          <a:pPr algn="ctr"/>
          <a:endParaRPr lang="en-IN" sz="1400"/>
        </a:p>
      </dgm:t>
    </dgm:pt>
    <dgm:pt modelId="{0057EECA-5223-400A-BF27-E30C88BEF9E9}">
      <dgm:prSet phldrT="[Text]" custT="1"/>
      <dgm:spPr/>
      <dgm:t>
        <a:bodyPr/>
        <a:lstStyle/>
        <a:p>
          <a:pPr algn="ctr"/>
          <a:r>
            <a:rPr lang="en-IN" sz="1400" dirty="0" smtClean="0"/>
            <a:t>Consultancy  and Training Division</a:t>
          </a:r>
          <a:endParaRPr lang="en-IN" sz="1400" dirty="0"/>
        </a:p>
      </dgm:t>
    </dgm:pt>
    <dgm:pt modelId="{6C51938A-4F05-424D-9559-D10D06A315C2}" type="parTrans" cxnId="{C30A64B7-7B49-4F33-B97A-28F1D38EC6E9}">
      <dgm:prSet/>
      <dgm:spPr/>
      <dgm:t>
        <a:bodyPr/>
        <a:lstStyle/>
        <a:p>
          <a:pPr algn="ctr"/>
          <a:endParaRPr lang="en-IN" sz="1400"/>
        </a:p>
      </dgm:t>
    </dgm:pt>
    <dgm:pt modelId="{2DE6BCA2-3F7C-4F1A-A530-36F92F7FA793}" type="sibTrans" cxnId="{C30A64B7-7B49-4F33-B97A-28F1D38EC6E9}">
      <dgm:prSet/>
      <dgm:spPr/>
      <dgm:t>
        <a:bodyPr/>
        <a:lstStyle/>
        <a:p>
          <a:pPr algn="ctr"/>
          <a:endParaRPr lang="en-IN" sz="1400"/>
        </a:p>
      </dgm:t>
    </dgm:pt>
    <dgm:pt modelId="{0BA30861-468C-48A4-911E-E92DD67E834B}">
      <dgm:prSet custT="1"/>
      <dgm:spPr/>
      <dgm:t>
        <a:bodyPr anchor="t"/>
        <a:lstStyle/>
        <a:p>
          <a:pPr algn="ctr"/>
          <a:r>
            <a:rPr lang="en-IN" sz="1400" dirty="0" smtClean="0"/>
            <a:t>Support and maintenance</a:t>
          </a:r>
          <a:endParaRPr lang="en-IN" sz="4100" dirty="0"/>
        </a:p>
      </dgm:t>
    </dgm:pt>
    <dgm:pt modelId="{7B720F6E-6E13-4298-B007-333982E2CA1A}" type="parTrans" cxnId="{9BF63D8C-D9B5-42F4-BB15-BF01F34ED892}">
      <dgm:prSet/>
      <dgm:spPr/>
      <dgm:t>
        <a:bodyPr/>
        <a:lstStyle/>
        <a:p>
          <a:pPr algn="ctr"/>
          <a:endParaRPr lang="en-IN"/>
        </a:p>
      </dgm:t>
    </dgm:pt>
    <dgm:pt modelId="{9147800E-5BEE-4BD4-BC96-82B16861AD5C}" type="sibTrans" cxnId="{9BF63D8C-D9B5-42F4-BB15-BF01F34ED892}">
      <dgm:prSet/>
      <dgm:spPr/>
      <dgm:t>
        <a:bodyPr/>
        <a:lstStyle/>
        <a:p>
          <a:pPr algn="ctr"/>
          <a:endParaRPr lang="en-IN"/>
        </a:p>
      </dgm:t>
    </dgm:pt>
    <dgm:pt modelId="{58663CED-2895-4E1A-910B-2BAD666225EA}" type="asst">
      <dgm:prSet custT="1"/>
      <dgm:spPr/>
      <dgm:t>
        <a:bodyPr/>
        <a:lstStyle/>
        <a:p>
          <a:r>
            <a:rPr lang="en-IN" sz="1400" dirty="0" smtClean="0"/>
            <a:t>Business Development Team</a:t>
          </a:r>
          <a:endParaRPr lang="en-IN" sz="1400" dirty="0"/>
        </a:p>
      </dgm:t>
    </dgm:pt>
    <dgm:pt modelId="{D3F853BD-B645-4524-A083-A21BE857AD91}" type="parTrans" cxnId="{6D8377DC-FFA1-4278-B7C2-6AC6D4EBAC5D}">
      <dgm:prSet/>
      <dgm:spPr/>
      <dgm:t>
        <a:bodyPr/>
        <a:lstStyle/>
        <a:p>
          <a:endParaRPr lang="en-IN"/>
        </a:p>
      </dgm:t>
    </dgm:pt>
    <dgm:pt modelId="{B8B85851-7113-4A34-8943-89E374719F75}" type="sibTrans" cxnId="{6D8377DC-FFA1-4278-B7C2-6AC6D4EBAC5D}">
      <dgm:prSet/>
      <dgm:spPr/>
      <dgm:t>
        <a:bodyPr/>
        <a:lstStyle/>
        <a:p>
          <a:endParaRPr lang="en-IN"/>
        </a:p>
      </dgm:t>
    </dgm:pt>
    <dgm:pt modelId="{DC16C1D4-895F-40C3-8693-BB6E045A08AF}">
      <dgm:prSet custT="1"/>
      <dgm:spPr/>
      <dgm:t>
        <a:bodyPr/>
        <a:lstStyle/>
        <a:p>
          <a:r>
            <a:rPr lang="en-IN" sz="1400" dirty="0" smtClean="0"/>
            <a:t>Project Lead</a:t>
          </a:r>
          <a:endParaRPr lang="en-IN" sz="1400" dirty="0"/>
        </a:p>
      </dgm:t>
    </dgm:pt>
    <dgm:pt modelId="{F7685A56-FB75-4F3B-AA1F-2568E1F11391}" type="parTrans" cxnId="{C4B6E9D4-FF99-47E1-8F23-C6E587EEB168}">
      <dgm:prSet/>
      <dgm:spPr/>
      <dgm:t>
        <a:bodyPr/>
        <a:lstStyle/>
        <a:p>
          <a:endParaRPr lang="en-IN"/>
        </a:p>
      </dgm:t>
    </dgm:pt>
    <dgm:pt modelId="{6A45FFE7-6BA6-4CE0-BF89-8DBE481170F3}" type="sibTrans" cxnId="{C4B6E9D4-FF99-47E1-8F23-C6E587EEB168}">
      <dgm:prSet/>
      <dgm:spPr/>
      <dgm:t>
        <a:bodyPr/>
        <a:lstStyle/>
        <a:p>
          <a:endParaRPr lang="en-IN"/>
        </a:p>
      </dgm:t>
    </dgm:pt>
    <dgm:pt modelId="{912B9B8F-1CC5-42D1-9440-7627F0BC355A}">
      <dgm:prSet custT="1"/>
      <dgm:spPr/>
      <dgm:t>
        <a:bodyPr/>
        <a:lstStyle/>
        <a:p>
          <a:r>
            <a:rPr lang="en-IN" sz="1400" dirty="0" smtClean="0"/>
            <a:t>Execution Team</a:t>
          </a:r>
          <a:endParaRPr lang="en-IN" sz="1400" dirty="0"/>
        </a:p>
      </dgm:t>
    </dgm:pt>
    <dgm:pt modelId="{A58F8A61-9B54-4F6D-AD1E-73452189E358}" type="parTrans" cxnId="{28280E95-68F0-419A-A02B-2E4FC248AFF9}">
      <dgm:prSet/>
      <dgm:spPr/>
      <dgm:t>
        <a:bodyPr/>
        <a:lstStyle/>
        <a:p>
          <a:endParaRPr lang="en-IN"/>
        </a:p>
      </dgm:t>
    </dgm:pt>
    <dgm:pt modelId="{F0532B25-AEA4-4161-8E3A-3022F75D7736}" type="sibTrans" cxnId="{28280E95-68F0-419A-A02B-2E4FC248AFF9}">
      <dgm:prSet/>
      <dgm:spPr/>
      <dgm:t>
        <a:bodyPr/>
        <a:lstStyle/>
        <a:p>
          <a:endParaRPr lang="en-IN"/>
        </a:p>
      </dgm:t>
    </dgm:pt>
    <dgm:pt modelId="{D9E866D0-F850-4E4A-BE89-045A1B82E8EE}">
      <dgm:prSet custT="1"/>
      <dgm:spPr/>
      <dgm:t>
        <a:bodyPr/>
        <a:lstStyle/>
        <a:p>
          <a:r>
            <a:rPr lang="en-IN" sz="1400" dirty="0" smtClean="0"/>
            <a:t>Project Lead</a:t>
          </a:r>
          <a:endParaRPr lang="en-IN" sz="1400" dirty="0"/>
        </a:p>
      </dgm:t>
    </dgm:pt>
    <dgm:pt modelId="{F149393C-641A-4C95-AB53-8ABCB20B708D}" type="parTrans" cxnId="{2C2DFAF8-15CD-4EF3-8396-759FF5C8181D}">
      <dgm:prSet/>
      <dgm:spPr/>
      <dgm:t>
        <a:bodyPr/>
        <a:lstStyle/>
        <a:p>
          <a:endParaRPr lang="en-IN"/>
        </a:p>
      </dgm:t>
    </dgm:pt>
    <dgm:pt modelId="{D574E0EA-1A64-4AAE-AFC8-F11E7FFDCE80}" type="sibTrans" cxnId="{2C2DFAF8-15CD-4EF3-8396-759FF5C8181D}">
      <dgm:prSet/>
      <dgm:spPr/>
      <dgm:t>
        <a:bodyPr/>
        <a:lstStyle/>
        <a:p>
          <a:endParaRPr lang="en-IN"/>
        </a:p>
      </dgm:t>
    </dgm:pt>
    <dgm:pt modelId="{154260AF-3177-4E99-BE08-FC208BC1CC06}">
      <dgm:prSet custT="1"/>
      <dgm:spPr/>
      <dgm:t>
        <a:bodyPr/>
        <a:lstStyle/>
        <a:p>
          <a:r>
            <a:rPr lang="en-IN" sz="1400" dirty="0" smtClean="0"/>
            <a:t>Execution Team</a:t>
          </a:r>
          <a:endParaRPr lang="en-IN" sz="1400" dirty="0"/>
        </a:p>
      </dgm:t>
    </dgm:pt>
    <dgm:pt modelId="{5B4D2308-18D2-4409-8853-803D30C2C92A}" type="parTrans" cxnId="{10CAC8B1-87AB-4A95-8E1E-92C3E5ADCC62}">
      <dgm:prSet/>
      <dgm:spPr/>
      <dgm:t>
        <a:bodyPr/>
        <a:lstStyle/>
        <a:p>
          <a:endParaRPr lang="en-IN"/>
        </a:p>
      </dgm:t>
    </dgm:pt>
    <dgm:pt modelId="{790DBEED-AA0A-4DCC-9AAF-F03DF1DBB5C8}" type="sibTrans" cxnId="{10CAC8B1-87AB-4A95-8E1E-92C3E5ADCC62}">
      <dgm:prSet/>
      <dgm:spPr/>
      <dgm:t>
        <a:bodyPr/>
        <a:lstStyle/>
        <a:p>
          <a:endParaRPr lang="en-IN"/>
        </a:p>
      </dgm:t>
    </dgm:pt>
    <dgm:pt modelId="{F2340F90-72D5-4C42-89B1-809D1BF55AEC}">
      <dgm:prSet custT="1"/>
      <dgm:spPr/>
      <dgm:t>
        <a:bodyPr/>
        <a:lstStyle/>
        <a:p>
          <a:r>
            <a:rPr lang="en-IN" sz="1400" dirty="0" smtClean="0"/>
            <a:t>Project Lead</a:t>
          </a:r>
          <a:endParaRPr lang="en-IN" sz="1400" dirty="0"/>
        </a:p>
      </dgm:t>
    </dgm:pt>
    <dgm:pt modelId="{D5B5B7A8-628F-489A-A014-AF9E9EB80C5B}" type="parTrans" cxnId="{D677A9A9-E7D9-48BD-8E5B-166777AC5D99}">
      <dgm:prSet/>
      <dgm:spPr/>
      <dgm:t>
        <a:bodyPr/>
        <a:lstStyle/>
        <a:p>
          <a:endParaRPr lang="en-IN"/>
        </a:p>
      </dgm:t>
    </dgm:pt>
    <dgm:pt modelId="{7B52ED39-DE12-4FD4-A9DF-427A1003F8C3}" type="sibTrans" cxnId="{D677A9A9-E7D9-48BD-8E5B-166777AC5D99}">
      <dgm:prSet/>
      <dgm:spPr/>
      <dgm:t>
        <a:bodyPr/>
        <a:lstStyle/>
        <a:p>
          <a:endParaRPr lang="en-IN"/>
        </a:p>
      </dgm:t>
    </dgm:pt>
    <dgm:pt modelId="{E7DE920A-1988-4927-94D9-96978725BF78}">
      <dgm:prSet custT="1"/>
      <dgm:spPr/>
      <dgm:t>
        <a:bodyPr/>
        <a:lstStyle/>
        <a:p>
          <a:r>
            <a:rPr lang="en-IN" sz="1400" dirty="0" smtClean="0"/>
            <a:t>Execution Team</a:t>
          </a:r>
          <a:endParaRPr lang="en-IN" sz="1400" dirty="0"/>
        </a:p>
      </dgm:t>
    </dgm:pt>
    <dgm:pt modelId="{B87D36B3-B971-45CC-8D39-3A09FC090523}" type="parTrans" cxnId="{ACC5F3C4-4313-40F8-9EB0-8ED45ECC3607}">
      <dgm:prSet/>
      <dgm:spPr/>
      <dgm:t>
        <a:bodyPr/>
        <a:lstStyle/>
        <a:p>
          <a:endParaRPr lang="en-IN"/>
        </a:p>
      </dgm:t>
    </dgm:pt>
    <dgm:pt modelId="{F2A6AA12-149B-432B-B3E7-9476AE01C0C3}" type="sibTrans" cxnId="{ACC5F3C4-4313-40F8-9EB0-8ED45ECC3607}">
      <dgm:prSet/>
      <dgm:spPr/>
      <dgm:t>
        <a:bodyPr/>
        <a:lstStyle/>
        <a:p>
          <a:endParaRPr lang="en-IN"/>
        </a:p>
      </dgm:t>
    </dgm:pt>
    <dgm:pt modelId="{7AE840AA-B632-4DD5-A73C-B54D366EC96E}">
      <dgm:prSet custT="1"/>
      <dgm:spPr/>
      <dgm:t>
        <a:bodyPr/>
        <a:lstStyle/>
        <a:p>
          <a:r>
            <a:rPr lang="en-IN" sz="1400" dirty="0" smtClean="0"/>
            <a:t>Project  Lead</a:t>
          </a:r>
          <a:endParaRPr lang="en-IN" sz="1400" dirty="0"/>
        </a:p>
      </dgm:t>
    </dgm:pt>
    <dgm:pt modelId="{DCD76378-5E41-4D62-87CD-CF4116208642}" type="parTrans" cxnId="{9E580FD1-9FE5-41A7-83EB-6555747D98D4}">
      <dgm:prSet/>
      <dgm:spPr/>
      <dgm:t>
        <a:bodyPr/>
        <a:lstStyle/>
        <a:p>
          <a:endParaRPr lang="en-IN"/>
        </a:p>
      </dgm:t>
    </dgm:pt>
    <dgm:pt modelId="{BBAF2E4A-75A1-46CC-AAA3-47DEEE7052BA}" type="sibTrans" cxnId="{9E580FD1-9FE5-41A7-83EB-6555747D98D4}">
      <dgm:prSet/>
      <dgm:spPr/>
      <dgm:t>
        <a:bodyPr/>
        <a:lstStyle/>
        <a:p>
          <a:endParaRPr lang="en-IN"/>
        </a:p>
      </dgm:t>
    </dgm:pt>
    <dgm:pt modelId="{5396CF79-11C2-472D-AEE7-6B5DBA45ED0A}">
      <dgm:prSet custT="1"/>
      <dgm:spPr/>
      <dgm:t>
        <a:bodyPr/>
        <a:lstStyle/>
        <a:p>
          <a:r>
            <a:rPr lang="en-IN" sz="1400" dirty="0" smtClean="0"/>
            <a:t>Execution Team</a:t>
          </a:r>
          <a:endParaRPr lang="en-IN" sz="1400" dirty="0"/>
        </a:p>
      </dgm:t>
    </dgm:pt>
    <dgm:pt modelId="{D25519FE-69D6-467C-B0E0-0469CA722149}" type="parTrans" cxnId="{BD7625D7-3701-4764-899A-25C44156A00A}">
      <dgm:prSet/>
      <dgm:spPr/>
      <dgm:t>
        <a:bodyPr/>
        <a:lstStyle/>
        <a:p>
          <a:endParaRPr lang="en-IN"/>
        </a:p>
      </dgm:t>
    </dgm:pt>
    <dgm:pt modelId="{3C060AD9-C4A7-4A8D-B972-7CEACBFB9CB8}" type="sibTrans" cxnId="{BD7625D7-3701-4764-899A-25C44156A00A}">
      <dgm:prSet/>
      <dgm:spPr/>
      <dgm:t>
        <a:bodyPr/>
        <a:lstStyle/>
        <a:p>
          <a:endParaRPr lang="en-IN"/>
        </a:p>
      </dgm:t>
    </dgm:pt>
    <dgm:pt modelId="{92B38921-AA1B-4B55-B9A0-7312796AFCFA}" type="asst">
      <dgm:prSet custT="1"/>
      <dgm:spPr/>
      <dgm:t>
        <a:bodyPr/>
        <a:lstStyle/>
        <a:p>
          <a:r>
            <a:rPr lang="en-IN" sz="1400" dirty="0" smtClean="0"/>
            <a:t>Associates and Partners</a:t>
          </a:r>
          <a:endParaRPr lang="en-IN" sz="1400" dirty="0"/>
        </a:p>
      </dgm:t>
    </dgm:pt>
    <dgm:pt modelId="{9600275B-B0E9-4D2B-8F3B-34AB2134BEA0}" type="parTrans" cxnId="{6DCF6DAA-67C2-4DF4-8A9B-899735757A7A}">
      <dgm:prSet/>
      <dgm:spPr/>
      <dgm:t>
        <a:bodyPr/>
        <a:lstStyle/>
        <a:p>
          <a:endParaRPr lang="en-IN"/>
        </a:p>
      </dgm:t>
    </dgm:pt>
    <dgm:pt modelId="{EF1F8A55-D1E3-48B2-91E1-08FF7E46CB3D}" type="sibTrans" cxnId="{6DCF6DAA-67C2-4DF4-8A9B-899735757A7A}">
      <dgm:prSet/>
      <dgm:spPr/>
      <dgm:t>
        <a:bodyPr/>
        <a:lstStyle/>
        <a:p>
          <a:endParaRPr lang="en-IN"/>
        </a:p>
      </dgm:t>
    </dgm:pt>
    <dgm:pt modelId="{3C14B582-5F46-42AC-9F51-9BADF3A721A0}">
      <dgm:prSet custT="1"/>
      <dgm:spPr/>
      <dgm:t>
        <a:bodyPr/>
        <a:lstStyle/>
        <a:p>
          <a:r>
            <a:rPr lang="en-IN" sz="1400" dirty="0" smtClean="0"/>
            <a:t>Statutory and Finance</a:t>
          </a:r>
          <a:endParaRPr lang="en-IN" sz="1400" dirty="0"/>
        </a:p>
      </dgm:t>
    </dgm:pt>
    <dgm:pt modelId="{229CFF83-1283-4106-945E-305D152ED484}" type="parTrans" cxnId="{D3C1E2AF-CA7E-4EBC-B857-65B91F9C59B4}">
      <dgm:prSet/>
      <dgm:spPr/>
      <dgm:t>
        <a:bodyPr/>
        <a:lstStyle/>
        <a:p>
          <a:endParaRPr lang="en-IN"/>
        </a:p>
      </dgm:t>
    </dgm:pt>
    <dgm:pt modelId="{A9E4E12B-68EF-4E41-906E-1370AB34DFF6}" type="sibTrans" cxnId="{D3C1E2AF-CA7E-4EBC-B857-65B91F9C59B4}">
      <dgm:prSet/>
      <dgm:spPr/>
      <dgm:t>
        <a:bodyPr/>
        <a:lstStyle/>
        <a:p>
          <a:endParaRPr lang="en-IN"/>
        </a:p>
      </dgm:t>
    </dgm:pt>
    <dgm:pt modelId="{A3D586A7-37B3-4645-8ACC-AEFF59A988B0}">
      <dgm:prSet custT="1"/>
      <dgm:spPr/>
      <dgm:t>
        <a:bodyPr/>
        <a:lstStyle/>
        <a:p>
          <a:r>
            <a:rPr lang="en-IN" sz="1400" dirty="0" smtClean="0"/>
            <a:t>Consultant</a:t>
          </a:r>
          <a:endParaRPr lang="en-IN" sz="1400" dirty="0"/>
        </a:p>
      </dgm:t>
    </dgm:pt>
    <dgm:pt modelId="{A8D8BAA2-3463-44EA-87C7-275C07E1A084}" type="parTrans" cxnId="{9F3A1210-AE65-4DD8-BF4E-C5A26A8116D3}">
      <dgm:prSet/>
      <dgm:spPr/>
      <dgm:t>
        <a:bodyPr/>
        <a:lstStyle/>
        <a:p>
          <a:endParaRPr lang="en-IN"/>
        </a:p>
      </dgm:t>
    </dgm:pt>
    <dgm:pt modelId="{E9A814CB-5C15-4BC1-8AEA-7F56A317431A}" type="sibTrans" cxnId="{9F3A1210-AE65-4DD8-BF4E-C5A26A8116D3}">
      <dgm:prSet/>
      <dgm:spPr/>
      <dgm:t>
        <a:bodyPr/>
        <a:lstStyle/>
        <a:p>
          <a:endParaRPr lang="en-IN"/>
        </a:p>
      </dgm:t>
    </dgm:pt>
    <dgm:pt modelId="{C42816E7-38B1-4D6A-9D9A-E60C32D00580}">
      <dgm:prSet custT="1"/>
      <dgm:spPr/>
      <dgm:t>
        <a:bodyPr/>
        <a:lstStyle/>
        <a:p>
          <a:r>
            <a:rPr lang="en-IN" sz="1400" dirty="0" smtClean="0"/>
            <a:t>Consultant</a:t>
          </a:r>
          <a:endParaRPr lang="en-IN" sz="1400" dirty="0"/>
        </a:p>
      </dgm:t>
    </dgm:pt>
    <dgm:pt modelId="{68B3F20A-DF90-44B0-98E9-B408C6BC6034}" type="parTrans" cxnId="{60D8C9CA-6CBD-4DED-801B-F3A0EA780458}">
      <dgm:prSet/>
      <dgm:spPr/>
      <dgm:t>
        <a:bodyPr/>
        <a:lstStyle/>
        <a:p>
          <a:endParaRPr lang="en-IN"/>
        </a:p>
      </dgm:t>
    </dgm:pt>
    <dgm:pt modelId="{8E1FF2F1-415F-4540-88D5-02DDD61AE186}" type="sibTrans" cxnId="{60D8C9CA-6CBD-4DED-801B-F3A0EA780458}">
      <dgm:prSet/>
      <dgm:spPr/>
      <dgm:t>
        <a:bodyPr/>
        <a:lstStyle/>
        <a:p>
          <a:endParaRPr lang="en-IN"/>
        </a:p>
      </dgm:t>
    </dgm:pt>
    <dgm:pt modelId="{1883C07F-5049-4808-8B81-C81909B30B5F}">
      <dgm:prSet custT="1"/>
      <dgm:spPr/>
      <dgm:t>
        <a:bodyPr/>
        <a:lstStyle/>
        <a:p>
          <a:r>
            <a:rPr lang="en-IN" sz="1400" dirty="0" smtClean="0"/>
            <a:t>Consultant</a:t>
          </a:r>
          <a:endParaRPr lang="en-IN" sz="1400" dirty="0"/>
        </a:p>
      </dgm:t>
    </dgm:pt>
    <dgm:pt modelId="{CC3ABFED-58B9-4724-8ECB-A7B7701C62C1}" type="parTrans" cxnId="{96A0B9B9-455E-4AA2-A8C4-0152420AB1FC}">
      <dgm:prSet/>
      <dgm:spPr/>
      <dgm:t>
        <a:bodyPr/>
        <a:lstStyle/>
        <a:p>
          <a:endParaRPr lang="en-IN"/>
        </a:p>
      </dgm:t>
    </dgm:pt>
    <dgm:pt modelId="{AA599396-BC32-4884-B226-106CA33B968E}" type="sibTrans" cxnId="{96A0B9B9-455E-4AA2-A8C4-0152420AB1FC}">
      <dgm:prSet/>
      <dgm:spPr/>
      <dgm:t>
        <a:bodyPr/>
        <a:lstStyle/>
        <a:p>
          <a:endParaRPr lang="en-IN"/>
        </a:p>
      </dgm:t>
    </dgm:pt>
    <dgm:pt modelId="{AD3D2B9E-6A81-4156-8148-22982C17C879}">
      <dgm:prSet custT="1"/>
      <dgm:spPr/>
      <dgm:t>
        <a:bodyPr/>
        <a:lstStyle/>
        <a:p>
          <a:r>
            <a:rPr lang="en-IN" sz="1400" dirty="0" smtClean="0"/>
            <a:t>Consultant</a:t>
          </a:r>
          <a:endParaRPr lang="en-IN" sz="1400" dirty="0"/>
        </a:p>
      </dgm:t>
    </dgm:pt>
    <dgm:pt modelId="{E77D7E3A-54C2-43E5-BA8F-7AE47DC5F1FA}" type="parTrans" cxnId="{84812167-8CE4-41DF-894C-395B79AF5D9E}">
      <dgm:prSet/>
      <dgm:spPr/>
      <dgm:t>
        <a:bodyPr/>
        <a:lstStyle/>
        <a:p>
          <a:endParaRPr lang="en-IN"/>
        </a:p>
      </dgm:t>
    </dgm:pt>
    <dgm:pt modelId="{3D9C3622-33D3-4C99-B6A6-8ADEB208BFB9}" type="sibTrans" cxnId="{84812167-8CE4-41DF-894C-395B79AF5D9E}">
      <dgm:prSet/>
      <dgm:spPr/>
      <dgm:t>
        <a:bodyPr/>
        <a:lstStyle/>
        <a:p>
          <a:endParaRPr lang="en-IN"/>
        </a:p>
      </dgm:t>
    </dgm:pt>
    <dgm:pt modelId="{B8DE75F3-F280-428C-A515-8A12BBFC1D91}" type="pres">
      <dgm:prSet presAssocID="{1CDE8123-940D-476B-9F92-59BAB20B7E2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5DE7A0AC-F163-4AAD-ACC2-229D3325BB7A}" type="pres">
      <dgm:prSet presAssocID="{E7ECD81D-148E-48EF-B044-F7BF263041EB}" presName="hierRoot1" presStyleCnt="0">
        <dgm:presLayoutVars>
          <dgm:hierBranch val="init"/>
        </dgm:presLayoutVars>
      </dgm:prSet>
      <dgm:spPr/>
    </dgm:pt>
    <dgm:pt modelId="{71125FB5-7E1D-47AE-B58D-09104EB1ADB3}" type="pres">
      <dgm:prSet presAssocID="{E7ECD81D-148E-48EF-B044-F7BF263041EB}" presName="rootComposite1" presStyleCnt="0"/>
      <dgm:spPr/>
    </dgm:pt>
    <dgm:pt modelId="{675627D0-372A-4733-A125-9CD499423D81}" type="pres">
      <dgm:prSet presAssocID="{E7ECD81D-148E-48EF-B044-F7BF263041EB}" presName="rootText1" presStyleLbl="node0" presStyleIdx="0" presStyleCnt="1" custScaleX="184094" custScaleY="205378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12618045-4C3D-400C-B572-B22E1E59E085}" type="pres">
      <dgm:prSet presAssocID="{E7ECD81D-148E-48EF-B044-F7BF263041EB}" presName="rootConnector1" presStyleLbl="node1" presStyleIdx="0" presStyleCnt="0"/>
      <dgm:spPr/>
      <dgm:t>
        <a:bodyPr/>
        <a:lstStyle/>
        <a:p>
          <a:endParaRPr lang="en-IN"/>
        </a:p>
      </dgm:t>
    </dgm:pt>
    <dgm:pt modelId="{5014C8AC-EAAA-4C21-A727-D02F822CDDF2}" type="pres">
      <dgm:prSet presAssocID="{E7ECD81D-148E-48EF-B044-F7BF263041EB}" presName="hierChild2" presStyleCnt="0"/>
      <dgm:spPr/>
    </dgm:pt>
    <dgm:pt modelId="{C1D370A6-4004-4681-A53E-7FBCB54F2931}" type="pres">
      <dgm:prSet presAssocID="{D4B3E598-9561-4F70-9174-32ACC20E61E0}" presName="Name37" presStyleLbl="parChTrans1D2" presStyleIdx="0" presStyleCnt="8"/>
      <dgm:spPr/>
      <dgm:t>
        <a:bodyPr/>
        <a:lstStyle/>
        <a:p>
          <a:endParaRPr lang="en-IN"/>
        </a:p>
      </dgm:t>
    </dgm:pt>
    <dgm:pt modelId="{08AD116A-B2DF-4F17-A102-C2ACA5D9BC65}" type="pres">
      <dgm:prSet presAssocID="{6A4CBBF0-5838-4D0B-80F4-C7D328D8EB83}" presName="hierRoot2" presStyleCnt="0">
        <dgm:presLayoutVars>
          <dgm:hierBranch val="init"/>
        </dgm:presLayoutVars>
      </dgm:prSet>
      <dgm:spPr/>
    </dgm:pt>
    <dgm:pt modelId="{8324FA24-88C8-41D7-93C0-F5EF6E9E540D}" type="pres">
      <dgm:prSet presAssocID="{6A4CBBF0-5838-4D0B-80F4-C7D328D8EB83}" presName="rootComposite" presStyleCnt="0"/>
      <dgm:spPr/>
    </dgm:pt>
    <dgm:pt modelId="{F1688C87-F387-4924-8020-107374A11ACB}" type="pres">
      <dgm:prSet presAssocID="{6A4CBBF0-5838-4D0B-80F4-C7D328D8EB83}" presName="rootText" presStyleLbl="node2" presStyleIdx="0" presStyleCnt="5" custScaleX="17303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83AD09E4-372F-428B-ACD1-2CA695B51B31}" type="pres">
      <dgm:prSet presAssocID="{6A4CBBF0-5838-4D0B-80F4-C7D328D8EB83}" presName="rootConnector" presStyleLbl="node2" presStyleIdx="0" presStyleCnt="5"/>
      <dgm:spPr/>
      <dgm:t>
        <a:bodyPr/>
        <a:lstStyle/>
        <a:p>
          <a:endParaRPr lang="en-IN"/>
        </a:p>
      </dgm:t>
    </dgm:pt>
    <dgm:pt modelId="{E4372AED-E9A3-40A5-B269-9B5A72876703}" type="pres">
      <dgm:prSet presAssocID="{6A4CBBF0-5838-4D0B-80F4-C7D328D8EB83}" presName="hierChild4" presStyleCnt="0"/>
      <dgm:spPr/>
    </dgm:pt>
    <dgm:pt modelId="{82D7B30D-CADE-4534-8C76-02326574ED50}" type="pres">
      <dgm:prSet presAssocID="{F7685A56-FB75-4F3B-AA1F-2568E1F11391}" presName="Name37" presStyleLbl="parChTrans1D3" presStyleIdx="0" presStyleCnt="8"/>
      <dgm:spPr/>
      <dgm:t>
        <a:bodyPr/>
        <a:lstStyle/>
        <a:p>
          <a:endParaRPr lang="en-IN"/>
        </a:p>
      </dgm:t>
    </dgm:pt>
    <dgm:pt modelId="{A209AE6E-6B82-482C-AE2E-D3A2AFDCF6F6}" type="pres">
      <dgm:prSet presAssocID="{DC16C1D4-895F-40C3-8693-BB6E045A08AF}" presName="hierRoot2" presStyleCnt="0">
        <dgm:presLayoutVars>
          <dgm:hierBranch val="init"/>
        </dgm:presLayoutVars>
      </dgm:prSet>
      <dgm:spPr/>
    </dgm:pt>
    <dgm:pt modelId="{12C024C8-C9F0-41A8-9565-F88FC2AC2CCB}" type="pres">
      <dgm:prSet presAssocID="{DC16C1D4-895F-40C3-8693-BB6E045A08AF}" presName="rootComposite" presStyleCnt="0"/>
      <dgm:spPr/>
    </dgm:pt>
    <dgm:pt modelId="{BB73AB1D-835B-403C-8958-396B1EDCCE84}" type="pres">
      <dgm:prSet presAssocID="{DC16C1D4-895F-40C3-8693-BB6E045A08AF}" presName="rootText" presStyleLbl="node3" presStyleIdx="0" presStyleCnt="8" custScaleX="14500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E68AA001-DE86-43FF-9FF2-44139AF8C4B0}" type="pres">
      <dgm:prSet presAssocID="{DC16C1D4-895F-40C3-8693-BB6E045A08AF}" presName="rootConnector" presStyleLbl="node3" presStyleIdx="0" presStyleCnt="8"/>
      <dgm:spPr/>
      <dgm:t>
        <a:bodyPr/>
        <a:lstStyle/>
        <a:p>
          <a:endParaRPr lang="en-IN"/>
        </a:p>
      </dgm:t>
    </dgm:pt>
    <dgm:pt modelId="{4854EC91-FAF9-4D77-BEB4-09209F796399}" type="pres">
      <dgm:prSet presAssocID="{DC16C1D4-895F-40C3-8693-BB6E045A08AF}" presName="hierChild4" presStyleCnt="0"/>
      <dgm:spPr/>
    </dgm:pt>
    <dgm:pt modelId="{C0B3D83E-5D91-4E2E-8BAB-06BAE719DA87}" type="pres">
      <dgm:prSet presAssocID="{A58F8A61-9B54-4F6D-AD1E-73452189E358}" presName="Name37" presStyleLbl="parChTrans1D4" presStyleIdx="0" presStyleCnt="4"/>
      <dgm:spPr/>
      <dgm:t>
        <a:bodyPr/>
        <a:lstStyle/>
        <a:p>
          <a:endParaRPr lang="en-IN"/>
        </a:p>
      </dgm:t>
    </dgm:pt>
    <dgm:pt modelId="{7A36F56F-E847-44FC-84B4-A45752BD58FC}" type="pres">
      <dgm:prSet presAssocID="{912B9B8F-1CC5-42D1-9440-7627F0BC355A}" presName="hierRoot2" presStyleCnt="0">
        <dgm:presLayoutVars>
          <dgm:hierBranch val="init"/>
        </dgm:presLayoutVars>
      </dgm:prSet>
      <dgm:spPr/>
    </dgm:pt>
    <dgm:pt modelId="{FE50201F-105D-4845-A98D-46DA9CCC81FE}" type="pres">
      <dgm:prSet presAssocID="{912B9B8F-1CC5-42D1-9440-7627F0BC355A}" presName="rootComposite" presStyleCnt="0"/>
      <dgm:spPr/>
    </dgm:pt>
    <dgm:pt modelId="{23B1787A-D175-4285-AFD4-7D1908A13DA9}" type="pres">
      <dgm:prSet presAssocID="{912B9B8F-1CC5-42D1-9440-7627F0BC355A}" presName="rootText" presStyleLbl="node4" presStyleIdx="0" presStyleCnt="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43F6D297-CE30-4066-B159-485710AD9D7E}" type="pres">
      <dgm:prSet presAssocID="{912B9B8F-1CC5-42D1-9440-7627F0BC355A}" presName="rootConnector" presStyleLbl="node4" presStyleIdx="0" presStyleCnt="4"/>
      <dgm:spPr/>
      <dgm:t>
        <a:bodyPr/>
        <a:lstStyle/>
        <a:p>
          <a:endParaRPr lang="en-IN"/>
        </a:p>
      </dgm:t>
    </dgm:pt>
    <dgm:pt modelId="{979E1170-7CFD-4852-A538-6E0C8B1E3CF5}" type="pres">
      <dgm:prSet presAssocID="{912B9B8F-1CC5-42D1-9440-7627F0BC355A}" presName="hierChild4" presStyleCnt="0"/>
      <dgm:spPr/>
    </dgm:pt>
    <dgm:pt modelId="{16935856-5C13-4BDD-942C-CD49D02540D9}" type="pres">
      <dgm:prSet presAssocID="{912B9B8F-1CC5-42D1-9440-7627F0BC355A}" presName="hierChild5" presStyleCnt="0"/>
      <dgm:spPr/>
    </dgm:pt>
    <dgm:pt modelId="{D533E3D7-1EDF-448E-89F5-10C16F0CAF24}" type="pres">
      <dgm:prSet presAssocID="{DC16C1D4-895F-40C3-8693-BB6E045A08AF}" presName="hierChild5" presStyleCnt="0"/>
      <dgm:spPr/>
    </dgm:pt>
    <dgm:pt modelId="{1CB712B0-97A0-4DE3-8F94-CDF3D05C3DD9}" type="pres">
      <dgm:prSet presAssocID="{A8D8BAA2-3463-44EA-87C7-275C07E1A084}" presName="Name37" presStyleLbl="parChTrans1D3" presStyleIdx="1" presStyleCnt="8"/>
      <dgm:spPr/>
      <dgm:t>
        <a:bodyPr/>
        <a:lstStyle/>
        <a:p>
          <a:endParaRPr lang="en-IN"/>
        </a:p>
      </dgm:t>
    </dgm:pt>
    <dgm:pt modelId="{F3F9DC0C-0C63-4779-B7B1-5B62A010FD6C}" type="pres">
      <dgm:prSet presAssocID="{A3D586A7-37B3-4645-8ACC-AEFF59A988B0}" presName="hierRoot2" presStyleCnt="0">
        <dgm:presLayoutVars>
          <dgm:hierBranch val="init"/>
        </dgm:presLayoutVars>
      </dgm:prSet>
      <dgm:spPr/>
    </dgm:pt>
    <dgm:pt modelId="{E8A95D58-6301-4DB4-B2F3-2DC678B7EF31}" type="pres">
      <dgm:prSet presAssocID="{A3D586A7-37B3-4645-8ACC-AEFF59A988B0}" presName="rootComposite" presStyleCnt="0"/>
      <dgm:spPr/>
    </dgm:pt>
    <dgm:pt modelId="{B321DC00-2B42-4206-A5C8-AE9CD3F9354A}" type="pres">
      <dgm:prSet presAssocID="{A3D586A7-37B3-4645-8ACC-AEFF59A988B0}" presName="rootText" presStyleLbl="node3" presStyleIdx="1" presStyleCnt="8" custScaleX="135033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1E790F0E-9A3A-4659-B2CB-A8E60FBFEA1C}" type="pres">
      <dgm:prSet presAssocID="{A3D586A7-37B3-4645-8ACC-AEFF59A988B0}" presName="rootConnector" presStyleLbl="node3" presStyleIdx="1" presStyleCnt="8"/>
      <dgm:spPr/>
      <dgm:t>
        <a:bodyPr/>
        <a:lstStyle/>
        <a:p>
          <a:endParaRPr lang="en-IN"/>
        </a:p>
      </dgm:t>
    </dgm:pt>
    <dgm:pt modelId="{73BA5BDD-1EAA-402B-A7B4-EF35C37C4AA3}" type="pres">
      <dgm:prSet presAssocID="{A3D586A7-37B3-4645-8ACC-AEFF59A988B0}" presName="hierChild4" presStyleCnt="0"/>
      <dgm:spPr/>
    </dgm:pt>
    <dgm:pt modelId="{122DD06B-FB94-44C0-A830-8A04E9374F44}" type="pres">
      <dgm:prSet presAssocID="{A3D586A7-37B3-4645-8ACC-AEFF59A988B0}" presName="hierChild5" presStyleCnt="0"/>
      <dgm:spPr/>
    </dgm:pt>
    <dgm:pt modelId="{1DBC045B-C4DB-4FBF-A824-CF8E77F823D5}" type="pres">
      <dgm:prSet presAssocID="{6A4CBBF0-5838-4D0B-80F4-C7D328D8EB83}" presName="hierChild5" presStyleCnt="0"/>
      <dgm:spPr/>
    </dgm:pt>
    <dgm:pt modelId="{A71244BB-2988-4BDF-BD05-1034EF9F9FE3}" type="pres">
      <dgm:prSet presAssocID="{4FF13E46-69A6-4151-A517-1BBEAA89A752}" presName="Name37" presStyleLbl="parChTrans1D2" presStyleIdx="1" presStyleCnt="8"/>
      <dgm:spPr/>
      <dgm:t>
        <a:bodyPr/>
        <a:lstStyle/>
        <a:p>
          <a:endParaRPr lang="en-IN"/>
        </a:p>
      </dgm:t>
    </dgm:pt>
    <dgm:pt modelId="{1DA0F898-523A-454F-8AF6-A631282A029E}" type="pres">
      <dgm:prSet presAssocID="{889C519E-0531-4965-AAEA-A66327494E59}" presName="hierRoot2" presStyleCnt="0">
        <dgm:presLayoutVars>
          <dgm:hierBranch val="init"/>
        </dgm:presLayoutVars>
      </dgm:prSet>
      <dgm:spPr/>
    </dgm:pt>
    <dgm:pt modelId="{C9545D99-8B11-4699-B678-FD313FB4F73D}" type="pres">
      <dgm:prSet presAssocID="{889C519E-0531-4965-AAEA-A66327494E59}" presName="rootComposite" presStyleCnt="0"/>
      <dgm:spPr/>
    </dgm:pt>
    <dgm:pt modelId="{4B131DEF-2124-4CA5-A623-82734C6896D0}" type="pres">
      <dgm:prSet presAssocID="{889C519E-0531-4965-AAEA-A66327494E59}" presName="rootText" presStyleLbl="node2" presStyleIdx="1" presStyleCnt="5" custScaleX="213061" custScaleY="86798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C7CB11DE-0E76-4ABC-84F5-C7250550C143}" type="pres">
      <dgm:prSet presAssocID="{889C519E-0531-4965-AAEA-A66327494E59}" presName="rootConnector" presStyleLbl="node2" presStyleIdx="1" presStyleCnt="5"/>
      <dgm:spPr/>
      <dgm:t>
        <a:bodyPr/>
        <a:lstStyle/>
        <a:p>
          <a:endParaRPr lang="en-IN"/>
        </a:p>
      </dgm:t>
    </dgm:pt>
    <dgm:pt modelId="{BDF7A461-283A-40F1-B9C1-5C2A5D853526}" type="pres">
      <dgm:prSet presAssocID="{889C519E-0531-4965-AAEA-A66327494E59}" presName="hierChild4" presStyleCnt="0"/>
      <dgm:spPr/>
    </dgm:pt>
    <dgm:pt modelId="{F65271DE-2950-4482-ACA0-35D75A818C51}" type="pres">
      <dgm:prSet presAssocID="{F149393C-641A-4C95-AB53-8ABCB20B708D}" presName="Name37" presStyleLbl="parChTrans1D3" presStyleIdx="2" presStyleCnt="8"/>
      <dgm:spPr/>
      <dgm:t>
        <a:bodyPr/>
        <a:lstStyle/>
        <a:p>
          <a:endParaRPr lang="en-IN"/>
        </a:p>
      </dgm:t>
    </dgm:pt>
    <dgm:pt modelId="{FC8B4AE8-3D1F-45BF-97E4-FDBA1BE43F4D}" type="pres">
      <dgm:prSet presAssocID="{D9E866D0-F850-4E4A-BE89-045A1B82E8EE}" presName="hierRoot2" presStyleCnt="0">
        <dgm:presLayoutVars>
          <dgm:hierBranch val="init"/>
        </dgm:presLayoutVars>
      </dgm:prSet>
      <dgm:spPr/>
    </dgm:pt>
    <dgm:pt modelId="{6A40AC52-F61A-493F-BF9D-66158ACAD459}" type="pres">
      <dgm:prSet presAssocID="{D9E866D0-F850-4E4A-BE89-045A1B82E8EE}" presName="rootComposite" presStyleCnt="0"/>
      <dgm:spPr/>
    </dgm:pt>
    <dgm:pt modelId="{2BEF96BF-E75A-4FEC-B56E-7C9346D45DBD}" type="pres">
      <dgm:prSet presAssocID="{D9E866D0-F850-4E4A-BE89-045A1B82E8EE}" presName="rootText" presStyleLbl="node3" presStyleIdx="2" presStyleCnt="8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E2FC0FB0-8498-4BA0-BF0F-F7A96AB5AA36}" type="pres">
      <dgm:prSet presAssocID="{D9E866D0-F850-4E4A-BE89-045A1B82E8EE}" presName="rootConnector" presStyleLbl="node3" presStyleIdx="2" presStyleCnt="8"/>
      <dgm:spPr/>
      <dgm:t>
        <a:bodyPr/>
        <a:lstStyle/>
        <a:p>
          <a:endParaRPr lang="en-IN"/>
        </a:p>
      </dgm:t>
    </dgm:pt>
    <dgm:pt modelId="{003A293B-8822-4523-8669-164253A0E105}" type="pres">
      <dgm:prSet presAssocID="{D9E866D0-F850-4E4A-BE89-045A1B82E8EE}" presName="hierChild4" presStyleCnt="0"/>
      <dgm:spPr/>
    </dgm:pt>
    <dgm:pt modelId="{2AA6BAEC-41BB-4D18-B165-50E3943421BE}" type="pres">
      <dgm:prSet presAssocID="{5B4D2308-18D2-4409-8853-803D30C2C92A}" presName="Name37" presStyleLbl="parChTrans1D4" presStyleIdx="1" presStyleCnt="4"/>
      <dgm:spPr/>
      <dgm:t>
        <a:bodyPr/>
        <a:lstStyle/>
        <a:p>
          <a:endParaRPr lang="en-IN"/>
        </a:p>
      </dgm:t>
    </dgm:pt>
    <dgm:pt modelId="{53B8FD43-E8B9-4F44-9659-DFB7F59A03E2}" type="pres">
      <dgm:prSet presAssocID="{154260AF-3177-4E99-BE08-FC208BC1CC06}" presName="hierRoot2" presStyleCnt="0">
        <dgm:presLayoutVars>
          <dgm:hierBranch val="init"/>
        </dgm:presLayoutVars>
      </dgm:prSet>
      <dgm:spPr/>
    </dgm:pt>
    <dgm:pt modelId="{C1C468EC-5AFE-4368-8B5D-C67E1BEEDB3E}" type="pres">
      <dgm:prSet presAssocID="{154260AF-3177-4E99-BE08-FC208BC1CC06}" presName="rootComposite" presStyleCnt="0"/>
      <dgm:spPr/>
    </dgm:pt>
    <dgm:pt modelId="{C7E0EC8E-E29A-4E20-A9A0-3706C8DD65C9}" type="pres">
      <dgm:prSet presAssocID="{154260AF-3177-4E99-BE08-FC208BC1CC06}" presName="rootText" presStyleLbl="node4" presStyleIdx="1" presStyleCnt="4" custScaleX="187297" custScaleY="106809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D0F00F0D-A6B2-4C7C-B674-E5CD53DAA014}" type="pres">
      <dgm:prSet presAssocID="{154260AF-3177-4E99-BE08-FC208BC1CC06}" presName="rootConnector" presStyleLbl="node4" presStyleIdx="1" presStyleCnt="4"/>
      <dgm:spPr/>
      <dgm:t>
        <a:bodyPr/>
        <a:lstStyle/>
        <a:p>
          <a:endParaRPr lang="en-IN"/>
        </a:p>
      </dgm:t>
    </dgm:pt>
    <dgm:pt modelId="{344C6578-57CD-4CA6-83D8-9366CAF0B5D2}" type="pres">
      <dgm:prSet presAssocID="{154260AF-3177-4E99-BE08-FC208BC1CC06}" presName="hierChild4" presStyleCnt="0"/>
      <dgm:spPr/>
    </dgm:pt>
    <dgm:pt modelId="{B4DCCB02-48F8-4E78-A3B7-3439E9C512E9}" type="pres">
      <dgm:prSet presAssocID="{154260AF-3177-4E99-BE08-FC208BC1CC06}" presName="hierChild5" presStyleCnt="0"/>
      <dgm:spPr/>
    </dgm:pt>
    <dgm:pt modelId="{F86761AF-B84A-4816-BB05-4B813457E79A}" type="pres">
      <dgm:prSet presAssocID="{D9E866D0-F850-4E4A-BE89-045A1B82E8EE}" presName="hierChild5" presStyleCnt="0"/>
      <dgm:spPr/>
    </dgm:pt>
    <dgm:pt modelId="{A26BBD6F-E078-411E-80A2-FD6EA991E2BD}" type="pres">
      <dgm:prSet presAssocID="{68B3F20A-DF90-44B0-98E9-B408C6BC6034}" presName="Name37" presStyleLbl="parChTrans1D3" presStyleIdx="3" presStyleCnt="8"/>
      <dgm:spPr/>
      <dgm:t>
        <a:bodyPr/>
        <a:lstStyle/>
        <a:p>
          <a:endParaRPr lang="en-IN"/>
        </a:p>
      </dgm:t>
    </dgm:pt>
    <dgm:pt modelId="{8F5B7019-DF89-46A3-8357-1817E52EE3D8}" type="pres">
      <dgm:prSet presAssocID="{C42816E7-38B1-4D6A-9D9A-E60C32D00580}" presName="hierRoot2" presStyleCnt="0">
        <dgm:presLayoutVars>
          <dgm:hierBranch val="init"/>
        </dgm:presLayoutVars>
      </dgm:prSet>
      <dgm:spPr/>
    </dgm:pt>
    <dgm:pt modelId="{21327085-0B2C-40B4-97FA-730460D8388F}" type="pres">
      <dgm:prSet presAssocID="{C42816E7-38B1-4D6A-9D9A-E60C32D00580}" presName="rootComposite" presStyleCnt="0"/>
      <dgm:spPr/>
    </dgm:pt>
    <dgm:pt modelId="{271BAAC3-92B9-4A8B-BFE3-B137E47FA26D}" type="pres">
      <dgm:prSet presAssocID="{C42816E7-38B1-4D6A-9D9A-E60C32D00580}" presName="rootText" presStyleLbl="node3" presStyleIdx="3" presStyleCnt="8" custScaleX="166912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3774C6F4-E3A2-47FB-8970-E04A605ED61C}" type="pres">
      <dgm:prSet presAssocID="{C42816E7-38B1-4D6A-9D9A-E60C32D00580}" presName="rootConnector" presStyleLbl="node3" presStyleIdx="3" presStyleCnt="8"/>
      <dgm:spPr/>
      <dgm:t>
        <a:bodyPr/>
        <a:lstStyle/>
        <a:p>
          <a:endParaRPr lang="en-IN"/>
        </a:p>
      </dgm:t>
    </dgm:pt>
    <dgm:pt modelId="{8B9643AD-AF3E-4D14-AEEF-B8B5386577ED}" type="pres">
      <dgm:prSet presAssocID="{C42816E7-38B1-4D6A-9D9A-E60C32D00580}" presName="hierChild4" presStyleCnt="0"/>
      <dgm:spPr/>
    </dgm:pt>
    <dgm:pt modelId="{04873E9F-43F9-4228-A263-12E3594E6746}" type="pres">
      <dgm:prSet presAssocID="{C42816E7-38B1-4D6A-9D9A-E60C32D00580}" presName="hierChild5" presStyleCnt="0"/>
      <dgm:spPr/>
    </dgm:pt>
    <dgm:pt modelId="{437A2E14-A116-4121-BF2D-DA42CFCC0F17}" type="pres">
      <dgm:prSet presAssocID="{889C519E-0531-4965-AAEA-A66327494E59}" presName="hierChild5" presStyleCnt="0"/>
      <dgm:spPr/>
    </dgm:pt>
    <dgm:pt modelId="{4D7CE432-BAC0-4B67-953A-40CC421ACA6D}" type="pres">
      <dgm:prSet presAssocID="{6C51938A-4F05-424D-9559-D10D06A315C2}" presName="Name37" presStyleLbl="parChTrans1D2" presStyleIdx="2" presStyleCnt="8"/>
      <dgm:spPr/>
      <dgm:t>
        <a:bodyPr/>
        <a:lstStyle/>
        <a:p>
          <a:endParaRPr lang="en-IN"/>
        </a:p>
      </dgm:t>
    </dgm:pt>
    <dgm:pt modelId="{307CCB65-D80C-4CBD-9AD0-0C1633E65065}" type="pres">
      <dgm:prSet presAssocID="{0057EECA-5223-400A-BF27-E30C88BEF9E9}" presName="hierRoot2" presStyleCnt="0">
        <dgm:presLayoutVars>
          <dgm:hierBranch val="init"/>
        </dgm:presLayoutVars>
      </dgm:prSet>
      <dgm:spPr/>
    </dgm:pt>
    <dgm:pt modelId="{7BF1A4EA-DE14-4090-AEF4-446E26DA1777}" type="pres">
      <dgm:prSet presAssocID="{0057EECA-5223-400A-BF27-E30C88BEF9E9}" presName="rootComposite" presStyleCnt="0"/>
      <dgm:spPr/>
    </dgm:pt>
    <dgm:pt modelId="{F892760A-BAC8-47D0-96AE-3E8AC185DD72}" type="pres">
      <dgm:prSet presAssocID="{0057EECA-5223-400A-BF27-E30C88BEF9E9}" presName="rootText" presStyleLbl="node2" presStyleIdx="2" presStyleCnt="5" custScaleX="232303" custScaleY="186086" custLinFactNeighborX="162" custLinFactNeighborY="52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ED16CD70-1928-4BE9-910A-08AB3F5C5F25}" type="pres">
      <dgm:prSet presAssocID="{0057EECA-5223-400A-BF27-E30C88BEF9E9}" presName="rootConnector" presStyleLbl="node2" presStyleIdx="2" presStyleCnt="5"/>
      <dgm:spPr/>
      <dgm:t>
        <a:bodyPr/>
        <a:lstStyle/>
        <a:p>
          <a:endParaRPr lang="en-IN"/>
        </a:p>
      </dgm:t>
    </dgm:pt>
    <dgm:pt modelId="{572FF90C-5EE6-4BF3-A45E-1B19E67F2BC9}" type="pres">
      <dgm:prSet presAssocID="{0057EECA-5223-400A-BF27-E30C88BEF9E9}" presName="hierChild4" presStyleCnt="0"/>
      <dgm:spPr/>
    </dgm:pt>
    <dgm:pt modelId="{04579179-D1AA-42DB-B0EE-13BA581A444C}" type="pres">
      <dgm:prSet presAssocID="{D5B5B7A8-628F-489A-A014-AF9E9EB80C5B}" presName="Name37" presStyleLbl="parChTrans1D3" presStyleIdx="4" presStyleCnt="8"/>
      <dgm:spPr/>
      <dgm:t>
        <a:bodyPr/>
        <a:lstStyle/>
        <a:p>
          <a:endParaRPr lang="en-IN"/>
        </a:p>
      </dgm:t>
    </dgm:pt>
    <dgm:pt modelId="{46100997-4197-4E2A-B8B2-7561C1DFE318}" type="pres">
      <dgm:prSet presAssocID="{F2340F90-72D5-4C42-89B1-809D1BF55AEC}" presName="hierRoot2" presStyleCnt="0">
        <dgm:presLayoutVars>
          <dgm:hierBranch val="init"/>
        </dgm:presLayoutVars>
      </dgm:prSet>
      <dgm:spPr/>
    </dgm:pt>
    <dgm:pt modelId="{21B380AD-B9EA-4917-8480-3B546552C564}" type="pres">
      <dgm:prSet presAssocID="{F2340F90-72D5-4C42-89B1-809D1BF55AEC}" presName="rootComposite" presStyleCnt="0"/>
      <dgm:spPr/>
    </dgm:pt>
    <dgm:pt modelId="{75423BB6-B127-41D5-A349-5BE7E29D8981}" type="pres">
      <dgm:prSet presAssocID="{F2340F90-72D5-4C42-89B1-809D1BF55AEC}" presName="rootText" presStyleLbl="node3" presStyleIdx="4" presStyleCnt="8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821BF735-4795-4C17-AD46-6C78870D1C74}" type="pres">
      <dgm:prSet presAssocID="{F2340F90-72D5-4C42-89B1-809D1BF55AEC}" presName="rootConnector" presStyleLbl="node3" presStyleIdx="4" presStyleCnt="8"/>
      <dgm:spPr/>
      <dgm:t>
        <a:bodyPr/>
        <a:lstStyle/>
        <a:p>
          <a:endParaRPr lang="en-IN"/>
        </a:p>
      </dgm:t>
    </dgm:pt>
    <dgm:pt modelId="{48D29DC7-7087-4B07-BCEA-1A68913918E0}" type="pres">
      <dgm:prSet presAssocID="{F2340F90-72D5-4C42-89B1-809D1BF55AEC}" presName="hierChild4" presStyleCnt="0"/>
      <dgm:spPr/>
    </dgm:pt>
    <dgm:pt modelId="{201008FD-1385-4A86-AFE1-8C0FA3011BFB}" type="pres">
      <dgm:prSet presAssocID="{B87D36B3-B971-45CC-8D39-3A09FC090523}" presName="Name37" presStyleLbl="parChTrans1D4" presStyleIdx="2" presStyleCnt="4"/>
      <dgm:spPr/>
      <dgm:t>
        <a:bodyPr/>
        <a:lstStyle/>
        <a:p>
          <a:endParaRPr lang="en-IN"/>
        </a:p>
      </dgm:t>
    </dgm:pt>
    <dgm:pt modelId="{44CF0445-E2E2-4E7C-BF92-0B5E4B9A7EF7}" type="pres">
      <dgm:prSet presAssocID="{E7DE920A-1988-4927-94D9-96978725BF78}" presName="hierRoot2" presStyleCnt="0">
        <dgm:presLayoutVars>
          <dgm:hierBranch val="init"/>
        </dgm:presLayoutVars>
      </dgm:prSet>
      <dgm:spPr/>
    </dgm:pt>
    <dgm:pt modelId="{9EA9F187-6E16-4E0B-A6F2-A598E82E5A0D}" type="pres">
      <dgm:prSet presAssocID="{E7DE920A-1988-4927-94D9-96978725BF78}" presName="rootComposite" presStyleCnt="0"/>
      <dgm:spPr/>
    </dgm:pt>
    <dgm:pt modelId="{1F8BE7A2-EA7B-4D5C-93D7-993F48F28EB3}" type="pres">
      <dgm:prSet presAssocID="{E7DE920A-1988-4927-94D9-96978725BF78}" presName="rootText" presStyleLbl="node4" presStyleIdx="2" presStyleCnt="4" custScaleX="154031" custScaleY="196438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EE1DCEF0-367B-451F-B9B0-91EC2822A104}" type="pres">
      <dgm:prSet presAssocID="{E7DE920A-1988-4927-94D9-96978725BF78}" presName="rootConnector" presStyleLbl="node4" presStyleIdx="2" presStyleCnt="4"/>
      <dgm:spPr/>
      <dgm:t>
        <a:bodyPr/>
        <a:lstStyle/>
        <a:p>
          <a:endParaRPr lang="en-IN"/>
        </a:p>
      </dgm:t>
    </dgm:pt>
    <dgm:pt modelId="{7E47F581-4073-42A9-B6F9-A3931F17A5AD}" type="pres">
      <dgm:prSet presAssocID="{E7DE920A-1988-4927-94D9-96978725BF78}" presName="hierChild4" presStyleCnt="0"/>
      <dgm:spPr/>
    </dgm:pt>
    <dgm:pt modelId="{9448BF68-C6E7-4393-8D1F-9C59F3BA7E1D}" type="pres">
      <dgm:prSet presAssocID="{E7DE920A-1988-4927-94D9-96978725BF78}" presName="hierChild5" presStyleCnt="0"/>
      <dgm:spPr/>
    </dgm:pt>
    <dgm:pt modelId="{75C6A831-5AB0-4122-AADD-D68977191B17}" type="pres">
      <dgm:prSet presAssocID="{F2340F90-72D5-4C42-89B1-809D1BF55AEC}" presName="hierChild5" presStyleCnt="0"/>
      <dgm:spPr/>
    </dgm:pt>
    <dgm:pt modelId="{FBA5510E-BDAF-4490-8D76-856646D1FAD0}" type="pres">
      <dgm:prSet presAssocID="{CC3ABFED-58B9-4724-8ECB-A7B7701C62C1}" presName="Name37" presStyleLbl="parChTrans1D3" presStyleIdx="5" presStyleCnt="8"/>
      <dgm:spPr/>
      <dgm:t>
        <a:bodyPr/>
        <a:lstStyle/>
        <a:p>
          <a:endParaRPr lang="en-IN"/>
        </a:p>
      </dgm:t>
    </dgm:pt>
    <dgm:pt modelId="{24171620-9138-4009-B6D0-03D906923A2C}" type="pres">
      <dgm:prSet presAssocID="{1883C07F-5049-4808-8B81-C81909B30B5F}" presName="hierRoot2" presStyleCnt="0">
        <dgm:presLayoutVars>
          <dgm:hierBranch val="init"/>
        </dgm:presLayoutVars>
      </dgm:prSet>
      <dgm:spPr/>
    </dgm:pt>
    <dgm:pt modelId="{D0FCDF49-D96A-4254-8966-59F22EA63C09}" type="pres">
      <dgm:prSet presAssocID="{1883C07F-5049-4808-8B81-C81909B30B5F}" presName="rootComposite" presStyleCnt="0"/>
      <dgm:spPr/>
    </dgm:pt>
    <dgm:pt modelId="{9E2010E9-4737-43DF-9DC4-9E267B7C2484}" type="pres">
      <dgm:prSet presAssocID="{1883C07F-5049-4808-8B81-C81909B30B5F}" presName="rootText" presStyleLbl="node3" presStyleIdx="5" presStyleCnt="8" custScaleX="137463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845756B7-6823-4EFF-862C-712EF0257A31}" type="pres">
      <dgm:prSet presAssocID="{1883C07F-5049-4808-8B81-C81909B30B5F}" presName="rootConnector" presStyleLbl="node3" presStyleIdx="5" presStyleCnt="8"/>
      <dgm:spPr/>
      <dgm:t>
        <a:bodyPr/>
        <a:lstStyle/>
        <a:p>
          <a:endParaRPr lang="en-IN"/>
        </a:p>
      </dgm:t>
    </dgm:pt>
    <dgm:pt modelId="{F48F20E8-5B94-403E-9333-A9581754448B}" type="pres">
      <dgm:prSet presAssocID="{1883C07F-5049-4808-8B81-C81909B30B5F}" presName="hierChild4" presStyleCnt="0"/>
      <dgm:spPr/>
    </dgm:pt>
    <dgm:pt modelId="{CBC96A01-02E0-4799-99A1-76E651DBEA2F}" type="pres">
      <dgm:prSet presAssocID="{1883C07F-5049-4808-8B81-C81909B30B5F}" presName="hierChild5" presStyleCnt="0"/>
      <dgm:spPr/>
    </dgm:pt>
    <dgm:pt modelId="{CD9F23B5-E997-4A69-9271-373C70B7633F}" type="pres">
      <dgm:prSet presAssocID="{0057EECA-5223-400A-BF27-E30C88BEF9E9}" presName="hierChild5" presStyleCnt="0"/>
      <dgm:spPr/>
    </dgm:pt>
    <dgm:pt modelId="{3289D1D9-ED41-42A1-913F-D24CFF291766}" type="pres">
      <dgm:prSet presAssocID="{7B720F6E-6E13-4298-B007-333982E2CA1A}" presName="Name37" presStyleLbl="parChTrans1D2" presStyleIdx="3" presStyleCnt="8"/>
      <dgm:spPr/>
      <dgm:t>
        <a:bodyPr/>
        <a:lstStyle/>
        <a:p>
          <a:endParaRPr lang="en-IN"/>
        </a:p>
      </dgm:t>
    </dgm:pt>
    <dgm:pt modelId="{2C9CF768-A3DE-4195-8CD7-C0F8CAAC11BB}" type="pres">
      <dgm:prSet presAssocID="{0BA30861-468C-48A4-911E-E92DD67E834B}" presName="hierRoot2" presStyleCnt="0">
        <dgm:presLayoutVars>
          <dgm:hierBranch val="init"/>
        </dgm:presLayoutVars>
      </dgm:prSet>
      <dgm:spPr/>
    </dgm:pt>
    <dgm:pt modelId="{38E74EAC-8B1E-4681-8525-9FF3CFF9D2B3}" type="pres">
      <dgm:prSet presAssocID="{0BA30861-468C-48A4-911E-E92DD67E834B}" presName="rootComposite" presStyleCnt="0"/>
      <dgm:spPr/>
    </dgm:pt>
    <dgm:pt modelId="{B7ABC71F-9465-4491-B124-16B0684CB182}" type="pres">
      <dgm:prSet presAssocID="{0BA30861-468C-48A4-911E-E92DD67E834B}" presName="rootText" presStyleLbl="node2" presStyleIdx="3" presStyleCnt="5" custScaleX="145705" custScaleY="172620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DE04F10B-3956-4462-97E2-BCD6648E0216}" type="pres">
      <dgm:prSet presAssocID="{0BA30861-468C-48A4-911E-E92DD67E834B}" presName="rootConnector" presStyleLbl="node2" presStyleIdx="3" presStyleCnt="5"/>
      <dgm:spPr/>
      <dgm:t>
        <a:bodyPr/>
        <a:lstStyle/>
        <a:p>
          <a:endParaRPr lang="en-IN"/>
        </a:p>
      </dgm:t>
    </dgm:pt>
    <dgm:pt modelId="{3F2A6A97-2D29-4ECC-AD64-1E2D2E3514F9}" type="pres">
      <dgm:prSet presAssocID="{0BA30861-468C-48A4-911E-E92DD67E834B}" presName="hierChild4" presStyleCnt="0"/>
      <dgm:spPr/>
    </dgm:pt>
    <dgm:pt modelId="{1CFE0E4F-0661-4134-BD49-64C84F75E002}" type="pres">
      <dgm:prSet presAssocID="{DCD76378-5E41-4D62-87CD-CF4116208642}" presName="Name37" presStyleLbl="parChTrans1D3" presStyleIdx="6" presStyleCnt="8"/>
      <dgm:spPr/>
      <dgm:t>
        <a:bodyPr/>
        <a:lstStyle/>
        <a:p>
          <a:endParaRPr lang="en-IN"/>
        </a:p>
      </dgm:t>
    </dgm:pt>
    <dgm:pt modelId="{58CFC2CF-6C03-4A6D-9B8A-33015DE0ACC4}" type="pres">
      <dgm:prSet presAssocID="{7AE840AA-B632-4DD5-A73C-B54D366EC96E}" presName="hierRoot2" presStyleCnt="0">
        <dgm:presLayoutVars>
          <dgm:hierBranch val="init"/>
        </dgm:presLayoutVars>
      </dgm:prSet>
      <dgm:spPr/>
    </dgm:pt>
    <dgm:pt modelId="{4EA25B0E-3D3B-4D4A-B159-DA1A172A2C71}" type="pres">
      <dgm:prSet presAssocID="{7AE840AA-B632-4DD5-A73C-B54D366EC96E}" presName="rootComposite" presStyleCnt="0"/>
      <dgm:spPr/>
    </dgm:pt>
    <dgm:pt modelId="{DC98E100-AE50-4DC3-9CB5-7D32C92435BB}" type="pres">
      <dgm:prSet presAssocID="{7AE840AA-B632-4DD5-A73C-B54D366EC96E}" presName="rootText" presStyleLbl="node3" presStyleIdx="6" presStyleCnt="8" custScaleY="199379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E303826D-8721-4BCE-9C70-736108ABE348}" type="pres">
      <dgm:prSet presAssocID="{7AE840AA-B632-4DD5-A73C-B54D366EC96E}" presName="rootConnector" presStyleLbl="node3" presStyleIdx="6" presStyleCnt="8"/>
      <dgm:spPr/>
      <dgm:t>
        <a:bodyPr/>
        <a:lstStyle/>
        <a:p>
          <a:endParaRPr lang="en-IN"/>
        </a:p>
      </dgm:t>
    </dgm:pt>
    <dgm:pt modelId="{59617FC5-F9D5-4066-9DD5-EB137DF20885}" type="pres">
      <dgm:prSet presAssocID="{7AE840AA-B632-4DD5-A73C-B54D366EC96E}" presName="hierChild4" presStyleCnt="0"/>
      <dgm:spPr/>
    </dgm:pt>
    <dgm:pt modelId="{800A081D-E1BF-49C5-B84A-B9756BC2E552}" type="pres">
      <dgm:prSet presAssocID="{D25519FE-69D6-467C-B0E0-0469CA722149}" presName="Name37" presStyleLbl="parChTrans1D4" presStyleIdx="3" presStyleCnt="4"/>
      <dgm:spPr/>
      <dgm:t>
        <a:bodyPr/>
        <a:lstStyle/>
        <a:p>
          <a:endParaRPr lang="en-IN"/>
        </a:p>
      </dgm:t>
    </dgm:pt>
    <dgm:pt modelId="{08D8BF1C-7988-4B74-9167-274EAE31B796}" type="pres">
      <dgm:prSet presAssocID="{5396CF79-11C2-472D-AEE7-6B5DBA45ED0A}" presName="hierRoot2" presStyleCnt="0">
        <dgm:presLayoutVars>
          <dgm:hierBranch val="init"/>
        </dgm:presLayoutVars>
      </dgm:prSet>
      <dgm:spPr/>
    </dgm:pt>
    <dgm:pt modelId="{058DE890-4D5F-4F81-A5DC-517ADE0534EF}" type="pres">
      <dgm:prSet presAssocID="{5396CF79-11C2-472D-AEE7-6B5DBA45ED0A}" presName="rootComposite" presStyleCnt="0"/>
      <dgm:spPr/>
    </dgm:pt>
    <dgm:pt modelId="{880CFE50-ED0E-4518-8E45-3AA91116EF38}" type="pres">
      <dgm:prSet presAssocID="{5396CF79-11C2-472D-AEE7-6B5DBA45ED0A}" presName="rootText" presStyleLbl="node4" presStyleIdx="3" presStyleCnt="4" custScaleX="146764" custScaleY="154952" custLinFactNeighborX="22920" custLinFactNeighborY="-4631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30549B2C-592A-460D-BB94-00A402DAA34F}" type="pres">
      <dgm:prSet presAssocID="{5396CF79-11C2-472D-AEE7-6B5DBA45ED0A}" presName="rootConnector" presStyleLbl="node4" presStyleIdx="3" presStyleCnt="4"/>
      <dgm:spPr/>
      <dgm:t>
        <a:bodyPr/>
        <a:lstStyle/>
        <a:p>
          <a:endParaRPr lang="en-IN"/>
        </a:p>
      </dgm:t>
    </dgm:pt>
    <dgm:pt modelId="{575C94A9-8751-410F-AD8E-F0742854E2BD}" type="pres">
      <dgm:prSet presAssocID="{5396CF79-11C2-472D-AEE7-6B5DBA45ED0A}" presName="hierChild4" presStyleCnt="0"/>
      <dgm:spPr/>
    </dgm:pt>
    <dgm:pt modelId="{6BB669D6-5CEA-44CB-9B41-439F74E6DF7E}" type="pres">
      <dgm:prSet presAssocID="{5396CF79-11C2-472D-AEE7-6B5DBA45ED0A}" presName="hierChild5" presStyleCnt="0"/>
      <dgm:spPr/>
    </dgm:pt>
    <dgm:pt modelId="{BF8291DF-932F-433F-8956-DF1879B1BDC7}" type="pres">
      <dgm:prSet presAssocID="{7AE840AA-B632-4DD5-A73C-B54D366EC96E}" presName="hierChild5" presStyleCnt="0"/>
      <dgm:spPr/>
    </dgm:pt>
    <dgm:pt modelId="{BF311799-7A30-4E4C-8D38-C000A6C505B6}" type="pres">
      <dgm:prSet presAssocID="{E77D7E3A-54C2-43E5-BA8F-7AE47DC5F1FA}" presName="Name37" presStyleLbl="parChTrans1D3" presStyleIdx="7" presStyleCnt="8"/>
      <dgm:spPr/>
      <dgm:t>
        <a:bodyPr/>
        <a:lstStyle/>
        <a:p>
          <a:endParaRPr lang="en-IN"/>
        </a:p>
      </dgm:t>
    </dgm:pt>
    <dgm:pt modelId="{4379A3A4-7C7F-4E8A-BC36-7C3B2FF57343}" type="pres">
      <dgm:prSet presAssocID="{AD3D2B9E-6A81-4156-8148-22982C17C879}" presName="hierRoot2" presStyleCnt="0">
        <dgm:presLayoutVars>
          <dgm:hierBranch val="init"/>
        </dgm:presLayoutVars>
      </dgm:prSet>
      <dgm:spPr/>
    </dgm:pt>
    <dgm:pt modelId="{E4D15D4B-B481-42B8-BDA8-6814561A7A72}" type="pres">
      <dgm:prSet presAssocID="{AD3D2B9E-6A81-4156-8148-22982C17C879}" presName="rootComposite" presStyleCnt="0"/>
      <dgm:spPr/>
    </dgm:pt>
    <dgm:pt modelId="{C5C5B57D-839E-4834-9871-0C52767C9123}" type="pres">
      <dgm:prSet presAssocID="{AD3D2B9E-6A81-4156-8148-22982C17C879}" presName="rootText" presStyleLbl="node3" presStyleIdx="7" presStyleCnt="8" custScaleX="213976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2EF255A1-850B-42FB-B9AA-6910DA315417}" type="pres">
      <dgm:prSet presAssocID="{AD3D2B9E-6A81-4156-8148-22982C17C879}" presName="rootConnector" presStyleLbl="node3" presStyleIdx="7" presStyleCnt="8"/>
      <dgm:spPr/>
      <dgm:t>
        <a:bodyPr/>
        <a:lstStyle/>
        <a:p>
          <a:endParaRPr lang="en-IN"/>
        </a:p>
      </dgm:t>
    </dgm:pt>
    <dgm:pt modelId="{DDA88675-1A26-499A-9149-3B42A0EBC8E9}" type="pres">
      <dgm:prSet presAssocID="{AD3D2B9E-6A81-4156-8148-22982C17C879}" presName="hierChild4" presStyleCnt="0"/>
      <dgm:spPr/>
    </dgm:pt>
    <dgm:pt modelId="{1FD5DECC-8295-4FEF-926C-ABC6AA7CCBD2}" type="pres">
      <dgm:prSet presAssocID="{AD3D2B9E-6A81-4156-8148-22982C17C879}" presName="hierChild5" presStyleCnt="0"/>
      <dgm:spPr/>
    </dgm:pt>
    <dgm:pt modelId="{96E47B81-DF2E-4280-8CE5-D8F8FDBE4872}" type="pres">
      <dgm:prSet presAssocID="{0BA30861-468C-48A4-911E-E92DD67E834B}" presName="hierChild5" presStyleCnt="0"/>
      <dgm:spPr/>
    </dgm:pt>
    <dgm:pt modelId="{9895AFA9-95CD-4E0D-897B-8CD08FB057AD}" type="pres">
      <dgm:prSet presAssocID="{229CFF83-1283-4106-945E-305D152ED484}" presName="Name37" presStyleLbl="parChTrans1D2" presStyleIdx="4" presStyleCnt="8"/>
      <dgm:spPr/>
      <dgm:t>
        <a:bodyPr/>
        <a:lstStyle/>
        <a:p>
          <a:endParaRPr lang="en-IN"/>
        </a:p>
      </dgm:t>
    </dgm:pt>
    <dgm:pt modelId="{CD9D2136-FB68-4994-B52D-D50A647DF975}" type="pres">
      <dgm:prSet presAssocID="{3C14B582-5F46-42AC-9F51-9BADF3A721A0}" presName="hierRoot2" presStyleCnt="0">
        <dgm:presLayoutVars>
          <dgm:hierBranch val="init"/>
        </dgm:presLayoutVars>
      </dgm:prSet>
      <dgm:spPr/>
    </dgm:pt>
    <dgm:pt modelId="{0AA50D57-538E-49A8-8FDB-C044C24D7B4E}" type="pres">
      <dgm:prSet presAssocID="{3C14B582-5F46-42AC-9F51-9BADF3A721A0}" presName="rootComposite" presStyleCnt="0"/>
      <dgm:spPr/>
    </dgm:pt>
    <dgm:pt modelId="{04EDF299-69BF-4639-B1F4-5D6102BCCBA5}" type="pres">
      <dgm:prSet presAssocID="{3C14B582-5F46-42AC-9F51-9BADF3A721A0}" presName="rootText" presStyleLbl="node2" presStyleIdx="4" presStyleCnt="5" custScaleX="136971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3301C030-A475-4BA9-8251-42C515392D2E}" type="pres">
      <dgm:prSet presAssocID="{3C14B582-5F46-42AC-9F51-9BADF3A721A0}" presName="rootConnector" presStyleLbl="node2" presStyleIdx="4" presStyleCnt="5"/>
      <dgm:spPr/>
      <dgm:t>
        <a:bodyPr/>
        <a:lstStyle/>
        <a:p>
          <a:endParaRPr lang="en-IN"/>
        </a:p>
      </dgm:t>
    </dgm:pt>
    <dgm:pt modelId="{0CEE9548-6DA1-481D-BC3C-331D7059B3D3}" type="pres">
      <dgm:prSet presAssocID="{3C14B582-5F46-42AC-9F51-9BADF3A721A0}" presName="hierChild4" presStyleCnt="0"/>
      <dgm:spPr/>
    </dgm:pt>
    <dgm:pt modelId="{20BB8CC5-824A-4E26-9BC0-59CBFFAD3289}" type="pres">
      <dgm:prSet presAssocID="{3C14B582-5F46-42AC-9F51-9BADF3A721A0}" presName="hierChild5" presStyleCnt="0"/>
      <dgm:spPr/>
    </dgm:pt>
    <dgm:pt modelId="{86EFB49B-96F1-49B3-B42D-B5772A84A26E}" type="pres">
      <dgm:prSet presAssocID="{E7ECD81D-148E-48EF-B044-F7BF263041EB}" presName="hierChild3" presStyleCnt="0"/>
      <dgm:spPr/>
    </dgm:pt>
    <dgm:pt modelId="{664340A3-AE30-4868-BCF6-D793D568003F}" type="pres">
      <dgm:prSet presAssocID="{AD7926F6-0042-4293-9CBC-A4A4086F767B}" presName="Name111" presStyleLbl="parChTrans1D2" presStyleIdx="5" presStyleCnt="8"/>
      <dgm:spPr/>
      <dgm:t>
        <a:bodyPr/>
        <a:lstStyle/>
        <a:p>
          <a:endParaRPr lang="en-IN"/>
        </a:p>
      </dgm:t>
    </dgm:pt>
    <dgm:pt modelId="{4FB25C9D-FA68-458F-B05B-E567DF04461F}" type="pres">
      <dgm:prSet presAssocID="{FAA76244-F8C7-4810-B4EF-40B156A0A89E}" presName="hierRoot3" presStyleCnt="0">
        <dgm:presLayoutVars>
          <dgm:hierBranch val="init"/>
        </dgm:presLayoutVars>
      </dgm:prSet>
      <dgm:spPr/>
    </dgm:pt>
    <dgm:pt modelId="{60711F7D-E680-47E4-BE5C-A17C7734CB3A}" type="pres">
      <dgm:prSet presAssocID="{FAA76244-F8C7-4810-B4EF-40B156A0A89E}" presName="rootComposite3" presStyleCnt="0"/>
      <dgm:spPr/>
    </dgm:pt>
    <dgm:pt modelId="{DEFDE1B4-2574-4FDB-8AA9-469435AE0394}" type="pres">
      <dgm:prSet presAssocID="{FAA76244-F8C7-4810-B4EF-40B156A0A89E}" presName="rootText3" presStyleLbl="asst1" presStyleIdx="0" presStyleCnt="3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D648F0C7-0628-45D3-8E79-17F6BF2EC5A9}" type="pres">
      <dgm:prSet presAssocID="{FAA76244-F8C7-4810-B4EF-40B156A0A89E}" presName="rootConnector3" presStyleLbl="asst1" presStyleIdx="0" presStyleCnt="3"/>
      <dgm:spPr/>
      <dgm:t>
        <a:bodyPr/>
        <a:lstStyle/>
        <a:p>
          <a:endParaRPr lang="en-IN"/>
        </a:p>
      </dgm:t>
    </dgm:pt>
    <dgm:pt modelId="{A6361E18-4C8D-4A69-A735-3491D3479EEA}" type="pres">
      <dgm:prSet presAssocID="{FAA76244-F8C7-4810-B4EF-40B156A0A89E}" presName="hierChild6" presStyleCnt="0"/>
      <dgm:spPr/>
    </dgm:pt>
    <dgm:pt modelId="{34B5B78C-B8B0-402E-9EF8-98FE79705239}" type="pres">
      <dgm:prSet presAssocID="{FAA76244-F8C7-4810-B4EF-40B156A0A89E}" presName="hierChild7" presStyleCnt="0"/>
      <dgm:spPr/>
    </dgm:pt>
    <dgm:pt modelId="{A8171D95-CB36-4E27-A7F5-0E972C935627}" type="pres">
      <dgm:prSet presAssocID="{D3F853BD-B645-4524-A083-A21BE857AD91}" presName="Name111" presStyleLbl="parChTrans1D2" presStyleIdx="6" presStyleCnt="8"/>
      <dgm:spPr/>
      <dgm:t>
        <a:bodyPr/>
        <a:lstStyle/>
        <a:p>
          <a:endParaRPr lang="en-IN"/>
        </a:p>
      </dgm:t>
    </dgm:pt>
    <dgm:pt modelId="{A52C4FD2-B2AE-40D1-881E-254F831D8B73}" type="pres">
      <dgm:prSet presAssocID="{58663CED-2895-4E1A-910B-2BAD666225EA}" presName="hierRoot3" presStyleCnt="0">
        <dgm:presLayoutVars>
          <dgm:hierBranch val="init"/>
        </dgm:presLayoutVars>
      </dgm:prSet>
      <dgm:spPr/>
    </dgm:pt>
    <dgm:pt modelId="{A370F933-CAA3-4A8B-AE9B-D7BC4ECF33EF}" type="pres">
      <dgm:prSet presAssocID="{58663CED-2895-4E1A-910B-2BAD666225EA}" presName="rootComposite3" presStyleCnt="0"/>
      <dgm:spPr/>
    </dgm:pt>
    <dgm:pt modelId="{7470B160-C5A5-467B-96F6-459AD42EDC6C}" type="pres">
      <dgm:prSet presAssocID="{58663CED-2895-4E1A-910B-2BAD666225EA}" presName="rootText3" presStyleLbl="asst1" presStyleIdx="1" presStyleCnt="3" custScaleX="261600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0BE0C71D-BE25-4ACC-B697-E47192DB8321}" type="pres">
      <dgm:prSet presAssocID="{58663CED-2895-4E1A-910B-2BAD666225EA}" presName="rootConnector3" presStyleLbl="asst1" presStyleIdx="1" presStyleCnt="3"/>
      <dgm:spPr/>
      <dgm:t>
        <a:bodyPr/>
        <a:lstStyle/>
        <a:p>
          <a:endParaRPr lang="en-IN"/>
        </a:p>
      </dgm:t>
    </dgm:pt>
    <dgm:pt modelId="{F9585BF1-F127-473C-8A8B-B636207D52C8}" type="pres">
      <dgm:prSet presAssocID="{58663CED-2895-4E1A-910B-2BAD666225EA}" presName="hierChild6" presStyleCnt="0"/>
      <dgm:spPr/>
    </dgm:pt>
    <dgm:pt modelId="{CBFD49C2-9C0D-4711-BEC0-5B7B9FC55AC0}" type="pres">
      <dgm:prSet presAssocID="{58663CED-2895-4E1A-910B-2BAD666225EA}" presName="hierChild7" presStyleCnt="0"/>
      <dgm:spPr/>
    </dgm:pt>
    <dgm:pt modelId="{01C4F6A9-0FFE-452C-9757-048883B4EB62}" type="pres">
      <dgm:prSet presAssocID="{9600275B-B0E9-4D2B-8F3B-34AB2134BEA0}" presName="Name111" presStyleLbl="parChTrans1D2" presStyleIdx="7" presStyleCnt="8"/>
      <dgm:spPr/>
      <dgm:t>
        <a:bodyPr/>
        <a:lstStyle/>
        <a:p>
          <a:endParaRPr lang="en-IN"/>
        </a:p>
      </dgm:t>
    </dgm:pt>
    <dgm:pt modelId="{A2A43EF6-0AFB-4589-AFB6-95B7A336A8D0}" type="pres">
      <dgm:prSet presAssocID="{92B38921-AA1B-4B55-B9A0-7312796AFCFA}" presName="hierRoot3" presStyleCnt="0">
        <dgm:presLayoutVars>
          <dgm:hierBranch val="init"/>
        </dgm:presLayoutVars>
      </dgm:prSet>
      <dgm:spPr/>
    </dgm:pt>
    <dgm:pt modelId="{46203249-47DD-43AA-B30C-98CF4F09C4B9}" type="pres">
      <dgm:prSet presAssocID="{92B38921-AA1B-4B55-B9A0-7312796AFCFA}" presName="rootComposite3" presStyleCnt="0"/>
      <dgm:spPr/>
    </dgm:pt>
    <dgm:pt modelId="{100AB70B-7D71-4BF6-8871-293307840D8A}" type="pres">
      <dgm:prSet presAssocID="{92B38921-AA1B-4B55-B9A0-7312796AFCFA}" presName="rootText3" presStyleLbl="asst1" presStyleIdx="2" presStyleCnt="3" custScaleX="240538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373FA23C-6F84-4D16-9535-B0FA9BDDE1F1}" type="pres">
      <dgm:prSet presAssocID="{92B38921-AA1B-4B55-B9A0-7312796AFCFA}" presName="rootConnector3" presStyleLbl="asst1" presStyleIdx="2" presStyleCnt="3"/>
      <dgm:spPr/>
      <dgm:t>
        <a:bodyPr/>
        <a:lstStyle/>
        <a:p>
          <a:endParaRPr lang="en-IN"/>
        </a:p>
      </dgm:t>
    </dgm:pt>
    <dgm:pt modelId="{630C45A8-1A6E-4E78-8F17-996196E41F7D}" type="pres">
      <dgm:prSet presAssocID="{92B38921-AA1B-4B55-B9A0-7312796AFCFA}" presName="hierChild6" presStyleCnt="0"/>
      <dgm:spPr/>
    </dgm:pt>
    <dgm:pt modelId="{37BD77A6-2CB9-4292-A11D-39276D05A54B}" type="pres">
      <dgm:prSet presAssocID="{92B38921-AA1B-4B55-B9A0-7312796AFCFA}" presName="hierChild7" presStyleCnt="0"/>
      <dgm:spPr/>
    </dgm:pt>
  </dgm:ptLst>
  <dgm:cxnLst>
    <dgm:cxn modelId="{E0F8F2D4-8E9E-42E5-9C8C-52290F26C014}" srcId="{1CDE8123-940D-476B-9F92-59BAB20B7E2E}" destId="{E7ECD81D-148E-48EF-B044-F7BF263041EB}" srcOrd="0" destOrd="0" parTransId="{75216D11-AE88-413D-A5DF-FD941D61CF56}" sibTransId="{EF5986DF-9874-4671-A4A7-1657C0DD9FFC}"/>
    <dgm:cxn modelId="{9BFB376F-4611-49A7-8C9B-1F477E5150D8}" type="presOf" srcId="{D9E866D0-F850-4E4A-BE89-045A1B82E8EE}" destId="{E2FC0FB0-8498-4BA0-BF0F-F7A96AB5AA36}" srcOrd="1" destOrd="0" presId="urn:microsoft.com/office/officeart/2005/8/layout/orgChart1"/>
    <dgm:cxn modelId="{9995995E-017E-4C0B-AFF0-414C06326879}" type="presOf" srcId="{E7DE920A-1988-4927-94D9-96978725BF78}" destId="{1F8BE7A2-EA7B-4D5C-93D7-993F48F28EB3}" srcOrd="0" destOrd="0" presId="urn:microsoft.com/office/officeart/2005/8/layout/orgChart1"/>
    <dgm:cxn modelId="{73FF91AF-D636-44C9-8E91-E762AAEB8D11}" type="presOf" srcId="{E7ECD81D-148E-48EF-B044-F7BF263041EB}" destId="{675627D0-372A-4733-A125-9CD499423D81}" srcOrd="0" destOrd="0" presId="urn:microsoft.com/office/officeart/2005/8/layout/orgChart1"/>
    <dgm:cxn modelId="{7EC79183-E75C-4F13-85E1-B662796A1DC1}" type="presOf" srcId="{E7DE920A-1988-4927-94D9-96978725BF78}" destId="{EE1DCEF0-367B-451F-B9B0-91EC2822A104}" srcOrd="1" destOrd="0" presId="urn:microsoft.com/office/officeart/2005/8/layout/orgChart1"/>
    <dgm:cxn modelId="{99A8882D-2C46-4203-96CE-CE24A45FC07A}" type="presOf" srcId="{C42816E7-38B1-4D6A-9D9A-E60C32D00580}" destId="{271BAAC3-92B9-4A8B-BFE3-B137E47FA26D}" srcOrd="0" destOrd="0" presId="urn:microsoft.com/office/officeart/2005/8/layout/orgChart1"/>
    <dgm:cxn modelId="{5E25627A-0E80-40E9-9362-FBED7DA1C64A}" type="presOf" srcId="{FAA76244-F8C7-4810-B4EF-40B156A0A89E}" destId="{D648F0C7-0628-45D3-8E79-17F6BF2EC5A9}" srcOrd="1" destOrd="0" presId="urn:microsoft.com/office/officeart/2005/8/layout/orgChart1"/>
    <dgm:cxn modelId="{0E487DBA-3612-4992-A53D-808DC88BF59A}" type="presOf" srcId="{912B9B8F-1CC5-42D1-9440-7627F0BC355A}" destId="{23B1787A-D175-4285-AFD4-7D1908A13DA9}" srcOrd="0" destOrd="0" presId="urn:microsoft.com/office/officeart/2005/8/layout/orgChart1"/>
    <dgm:cxn modelId="{F83A5564-F0C3-41B2-B215-0A2E05B86467}" type="presOf" srcId="{154260AF-3177-4E99-BE08-FC208BC1CC06}" destId="{C7E0EC8E-E29A-4E20-A9A0-3706C8DD65C9}" srcOrd="0" destOrd="0" presId="urn:microsoft.com/office/officeart/2005/8/layout/orgChart1"/>
    <dgm:cxn modelId="{ACC5F3C4-4313-40F8-9EB0-8ED45ECC3607}" srcId="{F2340F90-72D5-4C42-89B1-809D1BF55AEC}" destId="{E7DE920A-1988-4927-94D9-96978725BF78}" srcOrd="0" destOrd="0" parTransId="{B87D36B3-B971-45CC-8D39-3A09FC090523}" sibTransId="{F2A6AA12-149B-432B-B3E7-9476AE01C0C3}"/>
    <dgm:cxn modelId="{ED446E88-8A88-4C7E-A4B7-F9E8B8360946}" type="presOf" srcId="{D3F853BD-B645-4524-A083-A21BE857AD91}" destId="{A8171D95-CB36-4E27-A7F5-0E972C935627}" srcOrd="0" destOrd="0" presId="urn:microsoft.com/office/officeart/2005/8/layout/orgChart1"/>
    <dgm:cxn modelId="{C4B6E9D4-FF99-47E1-8F23-C6E587EEB168}" srcId="{6A4CBBF0-5838-4D0B-80F4-C7D328D8EB83}" destId="{DC16C1D4-895F-40C3-8693-BB6E045A08AF}" srcOrd="0" destOrd="0" parTransId="{F7685A56-FB75-4F3B-AA1F-2568E1F11391}" sibTransId="{6A45FFE7-6BA6-4CE0-BF89-8DBE481170F3}"/>
    <dgm:cxn modelId="{60D8C9CA-6CBD-4DED-801B-F3A0EA780458}" srcId="{889C519E-0531-4965-AAEA-A66327494E59}" destId="{C42816E7-38B1-4D6A-9D9A-E60C32D00580}" srcOrd="1" destOrd="0" parTransId="{68B3F20A-DF90-44B0-98E9-B408C6BC6034}" sibTransId="{8E1FF2F1-415F-4540-88D5-02DDD61AE186}"/>
    <dgm:cxn modelId="{DE5711CC-C338-428C-9CBA-D0A012B39E17}" type="presOf" srcId="{DCD76378-5E41-4D62-87CD-CF4116208642}" destId="{1CFE0E4F-0661-4134-BD49-64C84F75E002}" srcOrd="0" destOrd="0" presId="urn:microsoft.com/office/officeart/2005/8/layout/orgChart1"/>
    <dgm:cxn modelId="{9DB158B7-A6BF-4393-B61E-58FB59747F16}" type="presOf" srcId="{AD7926F6-0042-4293-9CBC-A4A4086F767B}" destId="{664340A3-AE30-4868-BCF6-D793D568003F}" srcOrd="0" destOrd="0" presId="urn:microsoft.com/office/officeart/2005/8/layout/orgChart1"/>
    <dgm:cxn modelId="{28280E95-68F0-419A-A02B-2E4FC248AFF9}" srcId="{DC16C1D4-895F-40C3-8693-BB6E045A08AF}" destId="{912B9B8F-1CC5-42D1-9440-7627F0BC355A}" srcOrd="0" destOrd="0" parTransId="{A58F8A61-9B54-4F6D-AD1E-73452189E358}" sibTransId="{F0532B25-AEA4-4161-8E3A-3022F75D7736}"/>
    <dgm:cxn modelId="{C30A64B7-7B49-4F33-B97A-28F1D38EC6E9}" srcId="{E7ECD81D-148E-48EF-B044-F7BF263041EB}" destId="{0057EECA-5223-400A-BF27-E30C88BEF9E9}" srcOrd="5" destOrd="0" parTransId="{6C51938A-4F05-424D-9559-D10D06A315C2}" sibTransId="{2DE6BCA2-3F7C-4F1A-A530-36F92F7FA793}"/>
    <dgm:cxn modelId="{9F3A1210-AE65-4DD8-BF4E-C5A26A8116D3}" srcId="{6A4CBBF0-5838-4D0B-80F4-C7D328D8EB83}" destId="{A3D586A7-37B3-4645-8ACC-AEFF59A988B0}" srcOrd="1" destOrd="0" parTransId="{A8D8BAA2-3463-44EA-87C7-275C07E1A084}" sibTransId="{E9A814CB-5C15-4BC1-8AEA-7F56A317431A}"/>
    <dgm:cxn modelId="{1B285D06-E806-411F-9B0D-AA0E8501CB15}" type="presOf" srcId="{6A4CBBF0-5838-4D0B-80F4-C7D328D8EB83}" destId="{83AD09E4-372F-428B-ACD1-2CA695B51B31}" srcOrd="1" destOrd="0" presId="urn:microsoft.com/office/officeart/2005/8/layout/orgChart1"/>
    <dgm:cxn modelId="{8165216B-A35B-44D2-9171-286BB6EBC4B4}" type="presOf" srcId="{A3D586A7-37B3-4645-8ACC-AEFF59A988B0}" destId="{B321DC00-2B42-4206-A5C8-AE9CD3F9354A}" srcOrd="0" destOrd="0" presId="urn:microsoft.com/office/officeart/2005/8/layout/orgChart1"/>
    <dgm:cxn modelId="{64B3B19D-DA2C-4736-87F4-82AEDF7C2BEE}" type="presOf" srcId="{5B4D2308-18D2-4409-8853-803D30C2C92A}" destId="{2AA6BAEC-41BB-4D18-B165-50E3943421BE}" srcOrd="0" destOrd="0" presId="urn:microsoft.com/office/officeart/2005/8/layout/orgChart1"/>
    <dgm:cxn modelId="{10CAC8B1-87AB-4A95-8E1E-92C3E5ADCC62}" srcId="{D9E866D0-F850-4E4A-BE89-045A1B82E8EE}" destId="{154260AF-3177-4E99-BE08-FC208BC1CC06}" srcOrd="0" destOrd="0" parTransId="{5B4D2308-18D2-4409-8853-803D30C2C92A}" sibTransId="{790DBEED-AA0A-4DCC-9AAF-F03DF1DBB5C8}"/>
    <dgm:cxn modelId="{EE073DAF-9BFF-4BBF-9917-882FF820A9B3}" type="presOf" srcId="{7AE840AA-B632-4DD5-A73C-B54D366EC96E}" destId="{E303826D-8721-4BCE-9C70-736108ABE348}" srcOrd="1" destOrd="0" presId="urn:microsoft.com/office/officeart/2005/8/layout/orgChart1"/>
    <dgm:cxn modelId="{62E3F4A5-B52E-4970-9561-920C1B767AC7}" type="presOf" srcId="{154260AF-3177-4E99-BE08-FC208BC1CC06}" destId="{D0F00F0D-A6B2-4C7C-B674-E5CD53DAA014}" srcOrd="1" destOrd="0" presId="urn:microsoft.com/office/officeart/2005/8/layout/orgChart1"/>
    <dgm:cxn modelId="{AA04923B-B8F4-41AD-9C5D-E62A1EB8230B}" type="presOf" srcId="{3C14B582-5F46-42AC-9F51-9BADF3A721A0}" destId="{3301C030-A475-4BA9-8251-42C515392D2E}" srcOrd="1" destOrd="0" presId="urn:microsoft.com/office/officeart/2005/8/layout/orgChart1"/>
    <dgm:cxn modelId="{6ADEB381-987E-45C8-834C-0C752DEC068B}" type="presOf" srcId="{3C14B582-5F46-42AC-9F51-9BADF3A721A0}" destId="{04EDF299-69BF-4639-B1F4-5D6102BCCBA5}" srcOrd="0" destOrd="0" presId="urn:microsoft.com/office/officeart/2005/8/layout/orgChart1"/>
    <dgm:cxn modelId="{3C71D326-E7EB-461A-B9DF-98C822821363}" type="presOf" srcId="{912B9B8F-1CC5-42D1-9440-7627F0BC355A}" destId="{43F6D297-CE30-4066-B159-485710AD9D7E}" srcOrd="1" destOrd="0" presId="urn:microsoft.com/office/officeart/2005/8/layout/orgChart1"/>
    <dgm:cxn modelId="{351EC74D-0ADC-419C-9827-A9395C845C28}" type="presOf" srcId="{229CFF83-1283-4106-945E-305D152ED484}" destId="{9895AFA9-95CD-4E0D-897B-8CD08FB057AD}" srcOrd="0" destOrd="0" presId="urn:microsoft.com/office/officeart/2005/8/layout/orgChart1"/>
    <dgm:cxn modelId="{6DCF6DAA-67C2-4DF4-8A9B-899735757A7A}" srcId="{E7ECD81D-148E-48EF-B044-F7BF263041EB}" destId="{92B38921-AA1B-4B55-B9A0-7312796AFCFA}" srcOrd="2" destOrd="0" parTransId="{9600275B-B0E9-4D2B-8F3B-34AB2134BEA0}" sibTransId="{EF1F8A55-D1E3-48B2-91E1-08FF7E46CB3D}"/>
    <dgm:cxn modelId="{5D5645E5-EFBE-44CE-95CC-C69BFF83A0EB}" type="presOf" srcId="{9600275B-B0E9-4D2B-8F3B-34AB2134BEA0}" destId="{01C4F6A9-0FFE-452C-9757-048883B4EB62}" srcOrd="0" destOrd="0" presId="urn:microsoft.com/office/officeart/2005/8/layout/orgChart1"/>
    <dgm:cxn modelId="{25F641BA-8A02-42F2-9BB3-B861993969E1}" type="presOf" srcId="{E7ECD81D-148E-48EF-B044-F7BF263041EB}" destId="{12618045-4C3D-400C-B572-B22E1E59E085}" srcOrd="1" destOrd="0" presId="urn:microsoft.com/office/officeart/2005/8/layout/orgChart1"/>
    <dgm:cxn modelId="{96A0B9B9-455E-4AA2-A8C4-0152420AB1FC}" srcId="{0057EECA-5223-400A-BF27-E30C88BEF9E9}" destId="{1883C07F-5049-4808-8B81-C81909B30B5F}" srcOrd="1" destOrd="0" parTransId="{CC3ABFED-58B9-4724-8ECB-A7B7701C62C1}" sibTransId="{AA599396-BC32-4884-B226-106CA33B968E}"/>
    <dgm:cxn modelId="{84812167-8CE4-41DF-894C-395B79AF5D9E}" srcId="{0BA30861-468C-48A4-911E-E92DD67E834B}" destId="{AD3D2B9E-6A81-4156-8148-22982C17C879}" srcOrd="1" destOrd="0" parTransId="{E77D7E3A-54C2-43E5-BA8F-7AE47DC5F1FA}" sibTransId="{3D9C3622-33D3-4C99-B6A6-8ADEB208BFB9}"/>
    <dgm:cxn modelId="{F2282840-DD40-4EFF-9850-ABCBD4B334B1}" type="presOf" srcId="{889C519E-0531-4965-AAEA-A66327494E59}" destId="{C7CB11DE-0E76-4ABC-84F5-C7250550C143}" srcOrd="1" destOrd="0" presId="urn:microsoft.com/office/officeart/2005/8/layout/orgChart1"/>
    <dgm:cxn modelId="{98A85D15-2CF1-4BEE-8163-0A3F85D36374}" type="presOf" srcId="{A58F8A61-9B54-4F6D-AD1E-73452189E358}" destId="{C0B3D83E-5D91-4E2E-8BAB-06BAE719DA87}" srcOrd="0" destOrd="0" presId="urn:microsoft.com/office/officeart/2005/8/layout/orgChart1"/>
    <dgm:cxn modelId="{8C1B418D-C625-47C8-A11E-AECD640BBE09}" type="presOf" srcId="{F2340F90-72D5-4C42-89B1-809D1BF55AEC}" destId="{821BF735-4795-4C17-AD46-6C78870D1C74}" srcOrd="1" destOrd="0" presId="urn:microsoft.com/office/officeart/2005/8/layout/orgChart1"/>
    <dgm:cxn modelId="{A469D6E3-1F8F-4802-9219-3B258EED7874}" type="presOf" srcId="{FAA76244-F8C7-4810-B4EF-40B156A0A89E}" destId="{DEFDE1B4-2574-4FDB-8AA9-469435AE0394}" srcOrd="0" destOrd="0" presId="urn:microsoft.com/office/officeart/2005/8/layout/orgChart1"/>
    <dgm:cxn modelId="{4CF4DAEC-7061-4A88-A828-7120F9DA733B}" srcId="{E7ECD81D-148E-48EF-B044-F7BF263041EB}" destId="{6A4CBBF0-5838-4D0B-80F4-C7D328D8EB83}" srcOrd="3" destOrd="0" parTransId="{D4B3E598-9561-4F70-9174-32ACC20E61E0}" sibTransId="{A423CEF4-CA47-44A7-8F7D-4DCC8A61AC0B}"/>
    <dgm:cxn modelId="{B008148C-C6CC-452C-82B6-646D0773CBF1}" type="presOf" srcId="{CC3ABFED-58B9-4724-8ECB-A7B7701C62C1}" destId="{FBA5510E-BDAF-4490-8D76-856646D1FAD0}" srcOrd="0" destOrd="0" presId="urn:microsoft.com/office/officeart/2005/8/layout/orgChart1"/>
    <dgm:cxn modelId="{3F619442-C5A0-4D74-AAFF-8075D8E6DE7D}" type="presOf" srcId="{7B720F6E-6E13-4298-B007-333982E2CA1A}" destId="{3289D1D9-ED41-42A1-913F-D24CFF291766}" srcOrd="0" destOrd="0" presId="urn:microsoft.com/office/officeart/2005/8/layout/orgChart1"/>
    <dgm:cxn modelId="{BD7625D7-3701-4764-899A-25C44156A00A}" srcId="{7AE840AA-B632-4DD5-A73C-B54D366EC96E}" destId="{5396CF79-11C2-472D-AEE7-6B5DBA45ED0A}" srcOrd="0" destOrd="0" parTransId="{D25519FE-69D6-467C-B0E0-0469CA722149}" sibTransId="{3C060AD9-C4A7-4A8D-B972-7CEACBFB9CB8}"/>
    <dgm:cxn modelId="{6420E358-384D-4AD5-9C04-83E42FEE1676}" type="presOf" srcId="{DC16C1D4-895F-40C3-8693-BB6E045A08AF}" destId="{BB73AB1D-835B-403C-8958-396B1EDCCE84}" srcOrd="0" destOrd="0" presId="urn:microsoft.com/office/officeart/2005/8/layout/orgChart1"/>
    <dgm:cxn modelId="{7B90D881-4541-4CCA-A967-E686E96B08F0}" type="presOf" srcId="{1CDE8123-940D-476B-9F92-59BAB20B7E2E}" destId="{B8DE75F3-F280-428C-A515-8A12BBFC1D91}" srcOrd="0" destOrd="0" presId="urn:microsoft.com/office/officeart/2005/8/layout/orgChart1"/>
    <dgm:cxn modelId="{FCDE6CDD-9293-45FA-BEC3-572B7C674214}" type="presOf" srcId="{5396CF79-11C2-472D-AEE7-6B5DBA45ED0A}" destId="{30549B2C-592A-460D-BB94-00A402DAA34F}" srcOrd="1" destOrd="0" presId="urn:microsoft.com/office/officeart/2005/8/layout/orgChart1"/>
    <dgm:cxn modelId="{D677A9A9-E7D9-48BD-8E5B-166777AC5D99}" srcId="{0057EECA-5223-400A-BF27-E30C88BEF9E9}" destId="{F2340F90-72D5-4C42-89B1-809D1BF55AEC}" srcOrd="0" destOrd="0" parTransId="{D5B5B7A8-628F-489A-A014-AF9E9EB80C5B}" sibTransId="{7B52ED39-DE12-4FD4-A9DF-427A1003F8C3}"/>
    <dgm:cxn modelId="{18C81C0D-1ACD-467F-B9DF-B9ED8740F79B}" type="presOf" srcId="{92B38921-AA1B-4B55-B9A0-7312796AFCFA}" destId="{373FA23C-6F84-4D16-9535-B0FA9BDDE1F1}" srcOrd="1" destOrd="0" presId="urn:microsoft.com/office/officeart/2005/8/layout/orgChart1"/>
    <dgm:cxn modelId="{4812691D-F3E2-4A95-AF44-0D6F4B850909}" type="presOf" srcId="{58663CED-2895-4E1A-910B-2BAD666225EA}" destId="{0BE0C71D-BE25-4ACC-B697-E47192DB8321}" srcOrd="1" destOrd="0" presId="urn:microsoft.com/office/officeart/2005/8/layout/orgChart1"/>
    <dgm:cxn modelId="{6110F474-4189-40E1-9FD8-A3C6F8425F30}" type="presOf" srcId="{AD3D2B9E-6A81-4156-8148-22982C17C879}" destId="{C5C5B57D-839E-4834-9871-0C52767C9123}" srcOrd="0" destOrd="0" presId="urn:microsoft.com/office/officeart/2005/8/layout/orgChart1"/>
    <dgm:cxn modelId="{7AE2BB8E-EC19-4CEF-884D-5C2ABCA61BE0}" type="presOf" srcId="{68B3F20A-DF90-44B0-98E9-B408C6BC6034}" destId="{A26BBD6F-E078-411E-80A2-FD6EA991E2BD}" srcOrd="0" destOrd="0" presId="urn:microsoft.com/office/officeart/2005/8/layout/orgChart1"/>
    <dgm:cxn modelId="{9B53E3E3-E98F-456B-8379-FC9E6A591A1D}" type="presOf" srcId="{5396CF79-11C2-472D-AEE7-6B5DBA45ED0A}" destId="{880CFE50-ED0E-4518-8E45-3AA91116EF38}" srcOrd="0" destOrd="0" presId="urn:microsoft.com/office/officeart/2005/8/layout/orgChart1"/>
    <dgm:cxn modelId="{4CCA62E6-7B70-4CA0-8D8A-1819333E9983}" type="presOf" srcId="{F2340F90-72D5-4C42-89B1-809D1BF55AEC}" destId="{75423BB6-B127-41D5-A349-5BE7E29D8981}" srcOrd="0" destOrd="0" presId="urn:microsoft.com/office/officeart/2005/8/layout/orgChart1"/>
    <dgm:cxn modelId="{2C2DFAF8-15CD-4EF3-8396-759FF5C8181D}" srcId="{889C519E-0531-4965-AAEA-A66327494E59}" destId="{D9E866D0-F850-4E4A-BE89-045A1B82E8EE}" srcOrd="0" destOrd="0" parTransId="{F149393C-641A-4C95-AB53-8ABCB20B708D}" sibTransId="{D574E0EA-1A64-4AAE-AFC8-F11E7FFDCE80}"/>
    <dgm:cxn modelId="{B2838A3F-B5DD-4C4F-B704-B494892F0E97}" type="presOf" srcId="{AD3D2B9E-6A81-4156-8148-22982C17C879}" destId="{2EF255A1-850B-42FB-B9AA-6910DA315417}" srcOrd="1" destOrd="0" presId="urn:microsoft.com/office/officeart/2005/8/layout/orgChart1"/>
    <dgm:cxn modelId="{FF0ADA88-B2BD-4371-BB72-26B75E2D5201}" type="presOf" srcId="{D25519FE-69D6-467C-B0E0-0469CA722149}" destId="{800A081D-E1BF-49C5-B84A-B9756BC2E552}" srcOrd="0" destOrd="0" presId="urn:microsoft.com/office/officeart/2005/8/layout/orgChart1"/>
    <dgm:cxn modelId="{4C9934FF-84F5-4E94-9E02-98C3716CF26A}" type="presOf" srcId="{D9E866D0-F850-4E4A-BE89-045A1B82E8EE}" destId="{2BEF96BF-E75A-4FEC-B56E-7C9346D45DBD}" srcOrd="0" destOrd="0" presId="urn:microsoft.com/office/officeart/2005/8/layout/orgChart1"/>
    <dgm:cxn modelId="{5BFF154B-D5CE-4D33-B8CC-B0F7D4F5AD3A}" type="presOf" srcId="{889C519E-0531-4965-AAEA-A66327494E59}" destId="{4B131DEF-2124-4CA5-A623-82734C6896D0}" srcOrd="0" destOrd="0" presId="urn:microsoft.com/office/officeart/2005/8/layout/orgChart1"/>
    <dgm:cxn modelId="{9BF63D8C-D9B5-42F4-BB15-BF01F34ED892}" srcId="{E7ECD81D-148E-48EF-B044-F7BF263041EB}" destId="{0BA30861-468C-48A4-911E-E92DD67E834B}" srcOrd="6" destOrd="0" parTransId="{7B720F6E-6E13-4298-B007-333982E2CA1A}" sibTransId="{9147800E-5BEE-4BD4-BC96-82B16861AD5C}"/>
    <dgm:cxn modelId="{8B2571E6-8ECF-4609-A8AD-B9B072151974}" type="presOf" srcId="{0057EECA-5223-400A-BF27-E30C88BEF9E9}" destId="{ED16CD70-1928-4BE9-910A-08AB3F5C5F25}" srcOrd="1" destOrd="0" presId="urn:microsoft.com/office/officeart/2005/8/layout/orgChart1"/>
    <dgm:cxn modelId="{8D34C5EA-7D5D-4CF0-B7DD-0898E264D6DC}" type="presOf" srcId="{0BA30861-468C-48A4-911E-E92DD67E834B}" destId="{B7ABC71F-9465-4491-B124-16B0684CB182}" srcOrd="0" destOrd="0" presId="urn:microsoft.com/office/officeart/2005/8/layout/orgChart1"/>
    <dgm:cxn modelId="{3BB1496D-3EAF-45FA-9697-5B39E5D46822}" type="presOf" srcId="{E77D7E3A-54C2-43E5-BA8F-7AE47DC5F1FA}" destId="{BF311799-7A30-4E4C-8D38-C000A6C505B6}" srcOrd="0" destOrd="0" presId="urn:microsoft.com/office/officeart/2005/8/layout/orgChart1"/>
    <dgm:cxn modelId="{975129E3-E987-48B0-A8C4-CF8FE6A3EDDB}" type="presOf" srcId="{DC16C1D4-895F-40C3-8693-BB6E045A08AF}" destId="{E68AA001-DE86-43FF-9FF2-44139AF8C4B0}" srcOrd="1" destOrd="0" presId="urn:microsoft.com/office/officeart/2005/8/layout/orgChart1"/>
    <dgm:cxn modelId="{A39784CE-CC90-4209-8340-C65FB6949C49}" type="presOf" srcId="{F7685A56-FB75-4F3B-AA1F-2568E1F11391}" destId="{82D7B30D-CADE-4534-8C76-02326574ED50}" srcOrd="0" destOrd="0" presId="urn:microsoft.com/office/officeart/2005/8/layout/orgChart1"/>
    <dgm:cxn modelId="{5C6C488B-B2CE-473D-8527-AE51E572CFD4}" type="presOf" srcId="{A3D586A7-37B3-4645-8ACC-AEFF59A988B0}" destId="{1E790F0E-9A3A-4659-B2CB-A8E60FBFEA1C}" srcOrd="1" destOrd="0" presId="urn:microsoft.com/office/officeart/2005/8/layout/orgChart1"/>
    <dgm:cxn modelId="{9DDA3EE8-A9DB-49D5-97FF-13158ADF8BC4}" type="presOf" srcId="{D5B5B7A8-628F-489A-A014-AF9E9EB80C5B}" destId="{04579179-D1AA-42DB-B0EE-13BA581A444C}" srcOrd="0" destOrd="0" presId="urn:microsoft.com/office/officeart/2005/8/layout/orgChart1"/>
    <dgm:cxn modelId="{6494C2EF-61B2-45A1-90DF-2CD99C0AB735}" type="presOf" srcId="{58663CED-2895-4E1A-910B-2BAD666225EA}" destId="{7470B160-C5A5-467B-96F6-459AD42EDC6C}" srcOrd="0" destOrd="0" presId="urn:microsoft.com/office/officeart/2005/8/layout/orgChart1"/>
    <dgm:cxn modelId="{493D528C-A1BA-4F0B-B6D6-1C84B2BD4C0A}" type="presOf" srcId="{F149393C-641A-4C95-AB53-8ABCB20B708D}" destId="{F65271DE-2950-4482-ACA0-35D75A818C51}" srcOrd="0" destOrd="0" presId="urn:microsoft.com/office/officeart/2005/8/layout/orgChart1"/>
    <dgm:cxn modelId="{7A3A66BF-CB06-4F53-8843-725AE44B4A1F}" type="presOf" srcId="{B87D36B3-B971-45CC-8D39-3A09FC090523}" destId="{201008FD-1385-4A86-AFE1-8C0FA3011BFB}" srcOrd="0" destOrd="0" presId="urn:microsoft.com/office/officeart/2005/8/layout/orgChart1"/>
    <dgm:cxn modelId="{3E3470BF-8825-46D4-95AF-EEE8E149E746}" srcId="{E7ECD81D-148E-48EF-B044-F7BF263041EB}" destId="{889C519E-0531-4965-AAEA-A66327494E59}" srcOrd="4" destOrd="0" parTransId="{4FF13E46-69A6-4151-A517-1BBEAA89A752}" sibTransId="{93BBA7BA-CA19-4413-81D9-9C11A4A217A5}"/>
    <dgm:cxn modelId="{BEAFD923-2777-49D5-BD43-2DBD2F53F16D}" type="presOf" srcId="{7AE840AA-B632-4DD5-A73C-B54D366EC96E}" destId="{DC98E100-AE50-4DC3-9CB5-7D32C92435BB}" srcOrd="0" destOrd="0" presId="urn:microsoft.com/office/officeart/2005/8/layout/orgChart1"/>
    <dgm:cxn modelId="{A286C050-0841-4B24-99C5-171391A03DCD}" type="presOf" srcId="{4FF13E46-69A6-4151-A517-1BBEAA89A752}" destId="{A71244BB-2988-4BDF-BD05-1034EF9F9FE3}" srcOrd="0" destOrd="0" presId="urn:microsoft.com/office/officeart/2005/8/layout/orgChart1"/>
    <dgm:cxn modelId="{EA6B519A-7A7A-4A00-A57C-3C2886BEB5B8}" srcId="{E7ECD81D-148E-48EF-B044-F7BF263041EB}" destId="{FAA76244-F8C7-4810-B4EF-40B156A0A89E}" srcOrd="0" destOrd="0" parTransId="{AD7926F6-0042-4293-9CBC-A4A4086F767B}" sibTransId="{96CE14B3-2C02-4900-854C-2535EC61C547}"/>
    <dgm:cxn modelId="{BA6FEF16-88F7-4717-99CA-7601537DD278}" type="presOf" srcId="{1883C07F-5049-4808-8B81-C81909B30B5F}" destId="{9E2010E9-4737-43DF-9DC4-9E267B7C2484}" srcOrd="0" destOrd="0" presId="urn:microsoft.com/office/officeart/2005/8/layout/orgChart1"/>
    <dgm:cxn modelId="{203C36E3-89E0-41A9-A8A5-88226EF75694}" type="presOf" srcId="{6A4CBBF0-5838-4D0B-80F4-C7D328D8EB83}" destId="{F1688C87-F387-4924-8020-107374A11ACB}" srcOrd="0" destOrd="0" presId="urn:microsoft.com/office/officeart/2005/8/layout/orgChart1"/>
    <dgm:cxn modelId="{1B3BE3ED-5903-4523-B88E-655EDDE0A92C}" type="presOf" srcId="{6C51938A-4F05-424D-9559-D10D06A315C2}" destId="{4D7CE432-BAC0-4B67-953A-40CC421ACA6D}" srcOrd="0" destOrd="0" presId="urn:microsoft.com/office/officeart/2005/8/layout/orgChart1"/>
    <dgm:cxn modelId="{D3C1E2AF-CA7E-4EBC-B857-65B91F9C59B4}" srcId="{E7ECD81D-148E-48EF-B044-F7BF263041EB}" destId="{3C14B582-5F46-42AC-9F51-9BADF3A721A0}" srcOrd="7" destOrd="0" parTransId="{229CFF83-1283-4106-945E-305D152ED484}" sibTransId="{A9E4E12B-68EF-4E41-906E-1370AB34DFF6}"/>
    <dgm:cxn modelId="{6B0ABCD1-E404-4EF5-B26D-79D61CF809C5}" type="presOf" srcId="{1883C07F-5049-4808-8B81-C81909B30B5F}" destId="{845756B7-6823-4EFF-862C-712EF0257A31}" srcOrd="1" destOrd="0" presId="urn:microsoft.com/office/officeart/2005/8/layout/orgChart1"/>
    <dgm:cxn modelId="{76E47D05-1119-46F6-B842-8DE939489FEB}" type="presOf" srcId="{C42816E7-38B1-4D6A-9D9A-E60C32D00580}" destId="{3774C6F4-E3A2-47FB-8970-E04A605ED61C}" srcOrd="1" destOrd="0" presId="urn:microsoft.com/office/officeart/2005/8/layout/orgChart1"/>
    <dgm:cxn modelId="{FEE23F34-CFE0-4A9F-B7E3-2DD75A026FE8}" type="presOf" srcId="{A8D8BAA2-3463-44EA-87C7-275C07E1A084}" destId="{1CB712B0-97A0-4DE3-8F94-CDF3D05C3DD9}" srcOrd="0" destOrd="0" presId="urn:microsoft.com/office/officeart/2005/8/layout/orgChart1"/>
    <dgm:cxn modelId="{6D8377DC-FFA1-4278-B7C2-6AC6D4EBAC5D}" srcId="{E7ECD81D-148E-48EF-B044-F7BF263041EB}" destId="{58663CED-2895-4E1A-910B-2BAD666225EA}" srcOrd="1" destOrd="0" parTransId="{D3F853BD-B645-4524-A083-A21BE857AD91}" sibTransId="{B8B85851-7113-4A34-8943-89E374719F75}"/>
    <dgm:cxn modelId="{C076E579-4CEC-4288-B915-5B0BFE15ECE8}" type="presOf" srcId="{D4B3E598-9561-4F70-9174-32ACC20E61E0}" destId="{C1D370A6-4004-4681-A53E-7FBCB54F2931}" srcOrd="0" destOrd="0" presId="urn:microsoft.com/office/officeart/2005/8/layout/orgChart1"/>
    <dgm:cxn modelId="{125C2E1B-1927-4020-A9F7-4F393C27C508}" type="presOf" srcId="{0BA30861-468C-48A4-911E-E92DD67E834B}" destId="{DE04F10B-3956-4462-97E2-BCD6648E0216}" srcOrd="1" destOrd="0" presId="urn:microsoft.com/office/officeart/2005/8/layout/orgChart1"/>
    <dgm:cxn modelId="{9C94B2F4-C1D3-433E-BB4C-E7BD2FA4818A}" type="presOf" srcId="{0057EECA-5223-400A-BF27-E30C88BEF9E9}" destId="{F892760A-BAC8-47D0-96AE-3E8AC185DD72}" srcOrd="0" destOrd="0" presId="urn:microsoft.com/office/officeart/2005/8/layout/orgChart1"/>
    <dgm:cxn modelId="{5481BD33-3278-471A-B647-97E268A46220}" type="presOf" srcId="{92B38921-AA1B-4B55-B9A0-7312796AFCFA}" destId="{100AB70B-7D71-4BF6-8871-293307840D8A}" srcOrd="0" destOrd="0" presId="urn:microsoft.com/office/officeart/2005/8/layout/orgChart1"/>
    <dgm:cxn modelId="{9E580FD1-9FE5-41A7-83EB-6555747D98D4}" srcId="{0BA30861-468C-48A4-911E-E92DD67E834B}" destId="{7AE840AA-B632-4DD5-A73C-B54D366EC96E}" srcOrd="0" destOrd="0" parTransId="{DCD76378-5E41-4D62-87CD-CF4116208642}" sibTransId="{BBAF2E4A-75A1-46CC-AAA3-47DEEE7052BA}"/>
    <dgm:cxn modelId="{280E3F1F-ED4E-4BD4-8F81-255634350614}" type="presParOf" srcId="{B8DE75F3-F280-428C-A515-8A12BBFC1D91}" destId="{5DE7A0AC-F163-4AAD-ACC2-229D3325BB7A}" srcOrd="0" destOrd="0" presId="urn:microsoft.com/office/officeart/2005/8/layout/orgChart1"/>
    <dgm:cxn modelId="{AB07AD99-98AB-4750-A8BF-14DBDCD93B5B}" type="presParOf" srcId="{5DE7A0AC-F163-4AAD-ACC2-229D3325BB7A}" destId="{71125FB5-7E1D-47AE-B58D-09104EB1ADB3}" srcOrd="0" destOrd="0" presId="urn:microsoft.com/office/officeart/2005/8/layout/orgChart1"/>
    <dgm:cxn modelId="{01EA4976-0F12-45E6-AD4B-3D2BECA13EA0}" type="presParOf" srcId="{71125FB5-7E1D-47AE-B58D-09104EB1ADB3}" destId="{675627D0-372A-4733-A125-9CD499423D81}" srcOrd="0" destOrd="0" presId="urn:microsoft.com/office/officeart/2005/8/layout/orgChart1"/>
    <dgm:cxn modelId="{7F03CFAD-2552-46DE-A797-418F2B14B348}" type="presParOf" srcId="{71125FB5-7E1D-47AE-B58D-09104EB1ADB3}" destId="{12618045-4C3D-400C-B572-B22E1E59E085}" srcOrd="1" destOrd="0" presId="urn:microsoft.com/office/officeart/2005/8/layout/orgChart1"/>
    <dgm:cxn modelId="{E2B18973-7E0E-433C-885F-BA2A718E6028}" type="presParOf" srcId="{5DE7A0AC-F163-4AAD-ACC2-229D3325BB7A}" destId="{5014C8AC-EAAA-4C21-A727-D02F822CDDF2}" srcOrd="1" destOrd="0" presId="urn:microsoft.com/office/officeart/2005/8/layout/orgChart1"/>
    <dgm:cxn modelId="{A32AEC0C-0FC1-4C34-A01D-CA5BCB23A14F}" type="presParOf" srcId="{5014C8AC-EAAA-4C21-A727-D02F822CDDF2}" destId="{C1D370A6-4004-4681-A53E-7FBCB54F2931}" srcOrd="0" destOrd="0" presId="urn:microsoft.com/office/officeart/2005/8/layout/orgChart1"/>
    <dgm:cxn modelId="{86ACB260-48CF-43CF-B99A-DA937D9DFC2F}" type="presParOf" srcId="{5014C8AC-EAAA-4C21-A727-D02F822CDDF2}" destId="{08AD116A-B2DF-4F17-A102-C2ACA5D9BC65}" srcOrd="1" destOrd="0" presId="urn:microsoft.com/office/officeart/2005/8/layout/orgChart1"/>
    <dgm:cxn modelId="{66CA2228-FEFB-4D5F-8688-9C26D87710E5}" type="presParOf" srcId="{08AD116A-B2DF-4F17-A102-C2ACA5D9BC65}" destId="{8324FA24-88C8-41D7-93C0-F5EF6E9E540D}" srcOrd="0" destOrd="0" presId="urn:microsoft.com/office/officeart/2005/8/layout/orgChart1"/>
    <dgm:cxn modelId="{3C2EF292-4DA4-4887-917E-279DB3E9F92A}" type="presParOf" srcId="{8324FA24-88C8-41D7-93C0-F5EF6E9E540D}" destId="{F1688C87-F387-4924-8020-107374A11ACB}" srcOrd="0" destOrd="0" presId="urn:microsoft.com/office/officeart/2005/8/layout/orgChart1"/>
    <dgm:cxn modelId="{FC087C40-8F5D-45A6-9990-F273329FD576}" type="presParOf" srcId="{8324FA24-88C8-41D7-93C0-F5EF6E9E540D}" destId="{83AD09E4-372F-428B-ACD1-2CA695B51B31}" srcOrd="1" destOrd="0" presId="urn:microsoft.com/office/officeart/2005/8/layout/orgChart1"/>
    <dgm:cxn modelId="{99B063FF-368A-4F8D-A430-4476BDF34165}" type="presParOf" srcId="{08AD116A-B2DF-4F17-A102-C2ACA5D9BC65}" destId="{E4372AED-E9A3-40A5-B269-9B5A72876703}" srcOrd="1" destOrd="0" presId="urn:microsoft.com/office/officeart/2005/8/layout/orgChart1"/>
    <dgm:cxn modelId="{C441ABA1-3A1E-4FD5-BF89-235256B0B3A9}" type="presParOf" srcId="{E4372AED-E9A3-40A5-B269-9B5A72876703}" destId="{82D7B30D-CADE-4534-8C76-02326574ED50}" srcOrd="0" destOrd="0" presId="urn:microsoft.com/office/officeart/2005/8/layout/orgChart1"/>
    <dgm:cxn modelId="{C8BBA640-2DA5-4682-BEF1-6FABC035994F}" type="presParOf" srcId="{E4372AED-E9A3-40A5-B269-9B5A72876703}" destId="{A209AE6E-6B82-482C-AE2E-D3A2AFDCF6F6}" srcOrd="1" destOrd="0" presId="urn:microsoft.com/office/officeart/2005/8/layout/orgChart1"/>
    <dgm:cxn modelId="{B0326B68-E640-4E66-BAD3-21C91EFA04E6}" type="presParOf" srcId="{A209AE6E-6B82-482C-AE2E-D3A2AFDCF6F6}" destId="{12C024C8-C9F0-41A8-9565-F88FC2AC2CCB}" srcOrd="0" destOrd="0" presId="urn:microsoft.com/office/officeart/2005/8/layout/orgChart1"/>
    <dgm:cxn modelId="{8CFA0BB7-8935-4887-81C9-D4281FAD2B1E}" type="presParOf" srcId="{12C024C8-C9F0-41A8-9565-F88FC2AC2CCB}" destId="{BB73AB1D-835B-403C-8958-396B1EDCCE84}" srcOrd="0" destOrd="0" presId="urn:microsoft.com/office/officeart/2005/8/layout/orgChart1"/>
    <dgm:cxn modelId="{FDDE1063-8F65-49DF-AF30-5FD0D9724970}" type="presParOf" srcId="{12C024C8-C9F0-41A8-9565-F88FC2AC2CCB}" destId="{E68AA001-DE86-43FF-9FF2-44139AF8C4B0}" srcOrd="1" destOrd="0" presId="urn:microsoft.com/office/officeart/2005/8/layout/orgChart1"/>
    <dgm:cxn modelId="{F233E678-B09A-4ECE-A466-220C4ADBB1BF}" type="presParOf" srcId="{A209AE6E-6B82-482C-AE2E-D3A2AFDCF6F6}" destId="{4854EC91-FAF9-4D77-BEB4-09209F796399}" srcOrd="1" destOrd="0" presId="urn:microsoft.com/office/officeart/2005/8/layout/orgChart1"/>
    <dgm:cxn modelId="{65738925-47C4-47F3-99B8-F3CBAFD97AE3}" type="presParOf" srcId="{4854EC91-FAF9-4D77-BEB4-09209F796399}" destId="{C0B3D83E-5D91-4E2E-8BAB-06BAE719DA87}" srcOrd="0" destOrd="0" presId="urn:microsoft.com/office/officeart/2005/8/layout/orgChart1"/>
    <dgm:cxn modelId="{92651F3B-D404-49CD-B501-E6774563F127}" type="presParOf" srcId="{4854EC91-FAF9-4D77-BEB4-09209F796399}" destId="{7A36F56F-E847-44FC-84B4-A45752BD58FC}" srcOrd="1" destOrd="0" presId="urn:microsoft.com/office/officeart/2005/8/layout/orgChart1"/>
    <dgm:cxn modelId="{CD2AE2BC-003B-4A89-8195-B9BC5AEF9A62}" type="presParOf" srcId="{7A36F56F-E847-44FC-84B4-A45752BD58FC}" destId="{FE50201F-105D-4845-A98D-46DA9CCC81FE}" srcOrd="0" destOrd="0" presId="urn:microsoft.com/office/officeart/2005/8/layout/orgChart1"/>
    <dgm:cxn modelId="{E7B96486-56B7-41E2-851C-B6B5809E91AD}" type="presParOf" srcId="{FE50201F-105D-4845-A98D-46DA9CCC81FE}" destId="{23B1787A-D175-4285-AFD4-7D1908A13DA9}" srcOrd="0" destOrd="0" presId="urn:microsoft.com/office/officeart/2005/8/layout/orgChart1"/>
    <dgm:cxn modelId="{8377CB73-E733-40B8-961F-CBABF66F06B0}" type="presParOf" srcId="{FE50201F-105D-4845-A98D-46DA9CCC81FE}" destId="{43F6D297-CE30-4066-B159-485710AD9D7E}" srcOrd="1" destOrd="0" presId="urn:microsoft.com/office/officeart/2005/8/layout/orgChart1"/>
    <dgm:cxn modelId="{9C5E31DA-584C-4C4A-9F64-CD357E7901CE}" type="presParOf" srcId="{7A36F56F-E847-44FC-84B4-A45752BD58FC}" destId="{979E1170-7CFD-4852-A538-6E0C8B1E3CF5}" srcOrd="1" destOrd="0" presId="urn:microsoft.com/office/officeart/2005/8/layout/orgChart1"/>
    <dgm:cxn modelId="{3C2ADC37-E4F2-4D24-B755-082B913D35B7}" type="presParOf" srcId="{7A36F56F-E847-44FC-84B4-A45752BD58FC}" destId="{16935856-5C13-4BDD-942C-CD49D02540D9}" srcOrd="2" destOrd="0" presId="urn:microsoft.com/office/officeart/2005/8/layout/orgChart1"/>
    <dgm:cxn modelId="{2F84350C-77CF-432F-BBF2-073EF113836F}" type="presParOf" srcId="{A209AE6E-6B82-482C-AE2E-D3A2AFDCF6F6}" destId="{D533E3D7-1EDF-448E-89F5-10C16F0CAF24}" srcOrd="2" destOrd="0" presId="urn:microsoft.com/office/officeart/2005/8/layout/orgChart1"/>
    <dgm:cxn modelId="{C4C812D7-906E-485C-871C-9343F1035D82}" type="presParOf" srcId="{E4372AED-E9A3-40A5-B269-9B5A72876703}" destId="{1CB712B0-97A0-4DE3-8F94-CDF3D05C3DD9}" srcOrd="2" destOrd="0" presId="urn:microsoft.com/office/officeart/2005/8/layout/orgChart1"/>
    <dgm:cxn modelId="{AE263131-5C83-45F0-A25C-9F59FAB526FC}" type="presParOf" srcId="{E4372AED-E9A3-40A5-B269-9B5A72876703}" destId="{F3F9DC0C-0C63-4779-B7B1-5B62A010FD6C}" srcOrd="3" destOrd="0" presId="urn:microsoft.com/office/officeart/2005/8/layout/orgChart1"/>
    <dgm:cxn modelId="{3F39B0D4-613C-478C-B8C8-6BDFBBA2E127}" type="presParOf" srcId="{F3F9DC0C-0C63-4779-B7B1-5B62A010FD6C}" destId="{E8A95D58-6301-4DB4-B2F3-2DC678B7EF31}" srcOrd="0" destOrd="0" presId="urn:microsoft.com/office/officeart/2005/8/layout/orgChart1"/>
    <dgm:cxn modelId="{C1D6BD21-76F8-44B4-85A6-06EEAD63249C}" type="presParOf" srcId="{E8A95D58-6301-4DB4-B2F3-2DC678B7EF31}" destId="{B321DC00-2B42-4206-A5C8-AE9CD3F9354A}" srcOrd="0" destOrd="0" presId="urn:microsoft.com/office/officeart/2005/8/layout/orgChart1"/>
    <dgm:cxn modelId="{43209023-F180-4B9D-AD50-E1B437AF91C5}" type="presParOf" srcId="{E8A95D58-6301-4DB4-B2F3-2DC678B7EF31}" destId="{1E790F0E-9A3A-4659-B2CB-A8E60FBFEA1C}" srcOrd="1" destOrd="0" presId="urn:microsoft.com/office/officeart/2005/8/layout/orgChart1"/>
    <dgm:cxn modelId="{0B3D7779-A0A8-4B71-97F5-B95688DEECDE}" type="presParOf" srcId="{F3F9DC0C-0C63-4779-B7B1-5B62A010FD6C}" destId="{73BA5BDD-1EAA-402B-A7B4-EF35C37C4AA3}" srcOrd="1" destOrd="0" presId="urn:microsoft.com/office/officeart/2005/8/layout/orgChart1"/>
    <dgm:cxn modelId="{101F4437-64FC-4D83-BBA0-8ADF427EBE77}" type="presParOf" srcId="{F3F9DC0C-0C63-4779-B7B1-5B62A010FD6C}" destId="{122DD06B-FB94-44C0-A830-8A04E9374F44}" srcOrd="2" destOrd="0" presId="urn:microsoft.com/office/officeart/2005/8/layout/orgChart1"/>
    <dgm:cxn modelId="{3D8B65F8-D9A8-4525-B5FF-06F1AD71F301}" type="presParOf" srcId="{08AD116A-B2DF-4F17-A102-C2ACA5D9BC65}" destId="{1DBC045B-C4DB-4FBF-A824-CF8E77F823D5}" srcOrd="2" destOrd="0" presId="urn:microsoft.com/office/officeart/2005/8/layout/orgChart1"/>
    <dgm:cxn modelId="{919BDDC7-9733-4667-A2FA-13B3C910B0C0}" type="presParOf" srcId="{5014C8AC-EAAA-4C21-A727-D02F822CDDF2}" destId="{A71244BB-2988-4BDF-BD05-1034EF9F9FE3}" srcOrd="2" destOrd="0" presId="urn:microsoft.com/office/officeart/2005/8/layout/orgChart1"/>
    <dgm:cxn modelId="{A945F39E-D91E-4AB1-83A3-62E44EF60FD4}" type="presParOf" srcId="{5014C8AC-EAAA-4C21-A727-D02F822CDDF2}" destId="{1DA0F898-523A-454F-8AF6-A631282A029E}" srcOrd="3" destOrd="0" presId="urn:microsoft.com/office/officeart/2005/8/layout/orgChart1"/>
    <dgm:cxn modelId="{2B229179-A5A5-4C02-A6DE-22505D458ECF}" type="presParOf" srcId="{1DA0F898-523A-454F-8AF6-A631282A029E}" destId="{C9545D99-8B11-4699-B678-FD313FB4F73D}" srcOrd="0" destOrd="0" presId="urn:microsoft.com/office/officeart/2005/8/layout/orgChart1"/>
    <dgm:cxn modelId="{2003CEC6-1E98-4925-BB00-CD160755D178}" type="presParOf" srcId="{C9545D99-8B11-4699-B678-FD313FB4F73D}" destId="{4B131DEF-2124-4CA5-A623-82734C6896D0}" srcOrd="0" destOrd="0" presId="urn:microsoft.com/office/officeart/2005/8/layout/orgChart1"/>
    <dgm:cxn modelId="{DDF834A4-A1D4-4232-B53A-46592CA6EC5C}" type="presParOf" srcId="{C9545D99-8B11-4699-B678-FD313FB4F73D}" destId="{C7CB11DE-0E76-4ABC-84F5-C7250550C143}" srcOrd="1" destOrd="0" presId="urn:microsoft.com/office/officeart/2005/8/layout/orgChart1"/>
    <dgm:cxn modelId="{2021C7A8-D4CA-431B-91EB-8E584B01860F}" type="presParOf" srcId="{1DA0F898-523A-454F-8AF6-A631282A029E}" destId="{BDF7A461-283A-40F1-B9C1-5C2A5D853526}" srcOrd="1" destOrd="0" presId="urn:microsoft.com/office/officeart/2005/8/layout/orgChart1"/>
    <dgm:cxn modelId="{AE627245-0B5A-47E3-A8DD-7500E7A1AEC6}" type="presParOf" srcId="{BDF7A461-283A-40F1-B9C1-5C2A5D853526}" destId="{F65271DE-2950-4482-ACA0-35D75A818C51}" srcOrd="0" destOrd="0" presId="urn:microsoft.com/office/officeart/2005/8/layout/orgChart1"/>
    <dgm:cxn modelId="{5B2328E7-14C5-4730-8C03-D11BF5F3CD77}" type="presParOf" srcId="{BDF7A461-283A-40F1-B9C1-5C2A5D853526}" destId="{FC8B4AE8-3D1F-45BF-97E4-FDBA1BE43F4D}" srcOrd="1" destOrd="0" presId="urn:microsoft.com/office/officeart/2005/8/layout/orgChart1"/>
    <dgm:cxn modelId="{B312C5C8-2471-4B8F-8026-886553E0B13D}" type="presParOf" srcId="{FC8B4AE8-3D1F-45BF-97E4-FDBA1BE43F4D}" destId="{6A40AC52-F61A-493F-BF9D-66158ACAD459}" srcOrd="0" destOrd="0" presId="urn:microsoft.com/office/officeart/2005/8/layout/orgChart1"/>
    <dgm:cxn modelId="{AD72867C-083B-4F3B-B140-D6CE5BD41C4C}" type="presParOf" srcId="{6A40AC52-F61A-493F-BF9D-66158ACAD459}" destId="{2BEF96BF-E75A-4FEC-B56E-7C9346D45DBD}" srcOrd="0" destOrd="0" presId="urn:microsoft.com/office/officeart/2005/8/layout/orgChart1"/>
    <dgm:cxn modelId="{D8DA8692-9ED3-4C4B-9301-D447D668E92E}" type="presParOf" srcId="{6A40AC52-F61A-493F-BF9D-66158ACAD459}" destId="{E2FC0FB0-8498-4BA0-BF0F-F7A96AB5AA36}" srcOrd="1" destOrd="0" presId="urn:microsoft.com/office/officeart/2005/8/layout/orgChart1"/>
    <dgm:cxn modelId="{62E6533E-B080-46CD-98CA-3AA8F906BF70}" type="presParOf" srcId="{FC8B4AE8-3D1F-45BF-97E4-FDBA1BE43F4D}" destId="{003A293B-8822-4523-8669-164253A0E105}" srcOrd="1" destOrd="0" presId="urn:microsoft.com/office/officeart/2005/8/layout/orgChart1"/>
    <dgm:cxn modelId="{0976818B-77A2-4FCF-8635-DA9893C4FAA4}" type="presParOf" srcId="{003A293B-8822-4523-8669-164253A0E105}" destId="{2AA6BAEC-41BB-4D18-B165-50E3943421BE}" srcOrd="0" destOrd="0" presId="urn:microsoft.com/office/officeart/2005/8/layout/orgChart1"/>
    <dgm:cxn modelId="{999DDB69-B8BE-4780-AC65-73A55D6F0604}" type="presParOf" srcId="{003A293B-8822-4523-8669-164253A0E105}" destId="{53B8FD43-E8B9-4F44-9659-DFB7F59A03E2}" srcOrd="1" destOrd="0" presId="urn:microsoft.com/office/officeart/2005/8/layout/orgChart1"/>
    <dgm:cxn modelId="{A285160E-6CB4-431F-8C15-5FBD736E4B77}" type="presParOf" srcId="{53B8FD43-E8B9-4F44-9659-DFB7F59A03E2}" destId="{C1C468EC-5AFE-4368-8B5D-C67E1BEEDB3E}" srcOrd="0" destOrd="0" presId="urn:microsoft.com/office/officeart/2005/8/layout/orgChart1"/>
    <dgm:cxn modelId="{FF5540DF-69A1-41EF-8594-820BF7C346BC}" type="presParOf" srcId="{C1C468EC-5AFE-4368-8B5D-C67E1BEEDB3E}" destId="{C7E0EC8E-E29A-4E20-A9A0-3706C8DD65C9}" srcOrd="0" destOrd="0" presId="urn:microsoft.com/office/officeart/2005/8/layout/orgChart1"/>
    <dgm:cxn modelId="{14940637-B458-43ED-B2AC-08DE395D25DE}" type="presParOf" srcId="{C1C468EC-5AFE-4368-8B5D-C67E1BEEDB3E}" destId="{D0F00F0D-A6B2-4C7C-B674-E5CD53DAA014}" srcOrd="1" destOrd="0" presId="urn:microsoft.com/office/officeart/2005/8/layout/orgChart1"/>
    <dgm:cxn modelId="{9F112C83-AF54-468D-BC3D-A043E92AB844}" type="presParOf" srcId="{53B8FD43-E8B9-4F44-9659-DFB7F59A03E2}" destId="{344C6578-57CD-4CA6-83D8-9366CAF0B5D2}" srcOrd="1" destOrd="0" presId="urn:microsoft.com/office/officeart/2005/8/layout/orgChart1"/>
    <dgm:cxn modelId="{5DE710DA-4581-4637-A49F-0B9BE6EB9153}" type="presParOf" srcId="{53B8FD43-E8B9-4F44-9659-DFB7F59A03E2}" destId="{B4DCCB02-48F8-4E78-A3B7-3439E9C512E9}" srcOrd="2" destOrd="0" presId="urn:microsoft.com/office/officeart/2005/8/layout/orgChart1"/>
    <dgm:cxn modelId="{CAA43797-1518-4722-A621-27A725263B2E}" type="presParOf" srcId="{FC8B4AE8-3D1F-45BF-97E4-FDBA1BE43F4D}" destId="{F86761AF-B84A-4816-BB05-4B813457E79A}" srcOrd="2" destOrd="0" presId="urn:microsoft.com/office/officeart/2005/8/layout/orgChart1"/>
    <dgm:cxn modelId="{C6A85EFA-1F45-4E55-9C93-FD20494DC05A}" type="presParOf" srcId="{BDF7A461-283A-40F1-B9C1-5C2A5D853526}" destId="{A26BBD6F-E078-411E-80A2-FD6EA991E2BD}" srcOrd="2" destOrd="0" presId="urn:microsoft.com/office/officeart/2005/8/layout/orgChart1"/>
    <dgm:cxn modelId="{3F601E5A-D7D0-4D85-8392-B40699119931}" type="presParOf" srcId="{BDF7A461-283A-40F1-B9C1-5C2A5D853526}" destId="{8F5B7019-DF89-46A3-8357-1817E52EE3D8}" srcOrd="3" destOrd="0" presId="urn:microsoft.com/office/officeart/2005/8/layout/orgChart1"/>
    <dgm:cxn modelId="{B7F31CEA-6D27-4D70-8230-D86C18C1C0F7}" type="presParOf" srcId="{8F5B7019-DF89-46A3-8357-1817E52EE3D8}" destId="{21327085-0B2C-40B4-97FA-730460D8388F}" srcOrd="0" destOrd="0" presId="urn:microsoft.com/office/officeart/2005/8/layout/orgChart1"/>
    <dgm:cxn modelId="{37BC0E6D-A040-4CAA-846E-96BF007F4A85}" type="presParOf" srcId="{21327085-0B2C-40B4-97FA-730460D8388F}" destId="{271BAAC3-92B9-4A8B-BFE3-B137E47FA26D}" srcOrd="0" destOrd="0" presId="urn:microsoft.com/office/officeart/2005/8/layout/orgChart1"/>
    <dgm:cxn modelId="{7AF7E69E-30D5-4092-8B49-1467882E9191}" type="presParOf" srcId="{21327085-0B2C-40B4-97FA-730460D8388F}" destId="{3774C6F4-E3A2-47FB-8970-E04A605ED61C}" srcOrd="1" destOrd="0" presId="urn:microsoft.com/office/officeart/2005/8/layout/orgChart1"/>
    <dgm:cxn modelId="{12F21BB4-40F2-4410-8B7C-F08589149F9F}" type="presParOf" srcId="{8F5B7019-DF89-46A3-8357-1817E52EE3D8}" destId="{8B9643AD-AF3E-4D14-AEEF-B8B5386577ED}" srcOrd="1" destOrd="0" presId="urn:microsoft.com/office/officeart/2005/8/layout/orgChart1"/>
    <dgm:cxn modelId="{A7C3A897-2D82-4DC9-AB6A-ECFEFD54BB32}" type="presParOf" srcId="{8F5B7019-DF89-46A3-8357-1817E52EE3D8}" destId="{04873E9F-43F9-4228-A263-12E3594E6746}" srcOrd="2" destOrd="0" presId="urn:microsoft.com/office/officeart/2005/8/layout/orgChart1"/>
    <dgm:cxn modelId="{B6E598F5-349F-4FC5-97C0-F5BD884859D2}" type="presParOf" srcId="{1DA0F898-523A-454F-8AF6-A631282A029E}" destId="{437A2E14-A116-4121-BF2D-DA42CFCC0F17}" srcOrd="2" destOrd="0" presId="urn:microsoft.com/office/officeart/2005/8/layout/orgChart1"/>
    <dgm:cxn modelId="{FB9C1F53-9485-40CC-A874-2F6F9983BE27}" type="presParOf" srcId="{5014C8AC-EAAA-4C21-A727-D02F822CDDF2}" destId="{4D7CE432-BAC0-4B67-953A-40CC421ACA6D}" srcOrd="4" destOrd="0" presId="urn:microsoft.com/office/officeart/2005/8/layout/orgChart1"/>
    <dgm:cxn modelId="{DBAC51C4-ACBE-402F-83B4-92504BA1D120}" type="presParOf" srcId="{5014C8AC-EAAA-4C21-A727-D02F822CDDF2}" destId="{307CCB65-D80C-4CBD-9AD0-0C1633E65065}" srcOrd="5" destOrd="0" presId="urn:microsoft.com/office/officeart/2005/8/layout/orgChart1"/>
    <dgm:cxn modelId="{92B6FD4F-F9BA-4303-9FA5-29FA4FEDCCCF}" type="presParOf" srcId="{307CCB65-D80C-4CBD-9AD0-0C1633E65065}" destId="{7BF1A4EA-DE14-4090-AEF4-446E26DA1777}" srcOrd="0" destOrd="0" presId="urn:microsoft.com/office/officeart/2005/8/layout/orgChart1"/>
    <dgm:cxn modelId="{EB31C274-65A8-4B1D-9106-7F3153B35004}" type="presParOf" srcId="{7BF1A4EA-DE14-4090-AEF4-446E26DA1777}" destId="{F892760A-BAC8-47D0-96AE-3E8AC185DD72}" srcOrd="0" destOrd="0" presId="urn:microsoft.com/office/officeart/2005/8/layout/orgChart1"/>
    <dgm:cxn modelId="{55D82445-3B2C-4FC0-AC0A-E0B32E77A818}" type="presParOf" srcId="{7BF1A4EA-DE14-4090-AEF4-446E26DA1777}" destId="{ED16CD70-1928-4BE9-910A-08AB3F5C5F25}" srcOrd="1" destOrd="0" presId="urn:microsoft.com/office/officeart/2005/8/layout/orgChart1"/>
    <dgm:cxn modelId="{8176550B-5F72-4A89-9C95-15AE528D49FA}" type="presParOf" srcId="{307CCB65-D80C-4CBD-9AD0-0C1633E65065}" destId="{572FF90C-5EE6-4BF3-A45E-1B19E67F2BC9}" srcOrd="1" destOrd="0" presId="urn:microsoft.com/office/officeart/2005/8/layout/orgChart1"/>
    <dgm:cxn modelId="{53DF26C0-F58C-48F1-BD4F-A1862D245120}" type="presParOf" srcId="{572FF90C-5EE6-4BF3-A45E-1B19E67F2BC9}" destId="{04579179-D1AA-42DB-B0EE-13BA581A444C}" srcOrd="0" destOrd="0" presId="urn:microsoft.com/office/officeart/2005/8/layout/orgChart1"/>
    <dgm:cxn modelId="{C851E3B2-3AAF-4D90-9E74-36961D31A420}" type="presParOf" srcId="{572FF90C-5EE6-4BF3-A45E-1B19E67F2BC9}" destId="{46100997-4197-4E2A-B8B2-7561C1DFE318}" srcOrd="1" destOrd="0" presId="urn:microsoft.com/office/officeart/2005/8/layout/orgChart1"/>
    <dgm:cxn modelId="{42DCADC5-EE07-4D45-A0EA-A490D2183807}" type="presParOf" srcId="{46100997-4197-4E2A-B8B2-7561C1DFE318}" destId="{21B380AD-B9EA-4917-8480-3B546552C564}" srcOrd="0" destOrd="0" presId="urn:microsoft.com/office/officeart/2005/8/layout/orgChart1"/>
    <dgm:cxn modelId="{53DF6EC9-77E9-4563-89B4-EEFEB3806885}" type="presParOf" srcId="{21B380AD-B9EA-4917-8480-3B546552C564}" destId="{75423BB6-B127-41D5-A349-5BE7E29D8981}" srcOrd="0" destOrd="0" presId="urn:microsoft.com/office/officeart/2005/8/layout/orgChart1"/>
    <dgm:cxn modelId="{84EF0BA8-B9E4-4291-AEA1-ABE7D1920386}" type="presParOf" srcId="{21B380AD-B9EA-4917-8480-3B546552C564}" destId="{821BF735-4795-4C17-AD46-6C78870D1C74}" srcOrd="1" destOrd="0" presId="urn:microsoft.com/office/officeart/2005/8/layout/orgChart1"/>
    <dgm:cxn modelId="{8C6494F8-A5AF-4AC6-AF4E-CCDACE6DC7C5}" type="presParOf" srcId="{46100997-4197-4E2A-B8B2-7561C1DFE318}" destId="{48D29DC7-7087-4B07-BCEA-1A68913918E0}" srcOrd="1" destOrd="0" presId="urn:microsoft.com/office/officeart/2005/8/layout/orgChart1"/>
    <dgm:cxn modelId="{D4865EE7-907B-425D-BC20-38C0FA270D9C}" type="presParOf" srcId="{48D29DC7-7087-4B07-BCEA-1A68913918E0}" destId="{201008FD-1385-4A86-AFE1-8C0FA3011BFB}" srcOrd="0" destOrd="0" presId="urn:microsoft.com/office/officeart/2005/8/layout/orgChart1"/>
    <dgm:cxn modelId="{2F7F1672-0780-4150-994F-2E8A944FD5A1}" type="presParOf" srcId="{48D29DC7-7087-4B07-BCEA-1A68913918E0}" destId="{44CF0445-E2E2-4E7C-BF92-0B5E4B9A7EF7}" srcOrd="1" destOrd="0" presId="urn:microsoft.com/office/officeart/2005/8/layout/orgChart1"/>
    <dgm:cxn modelId="{73493705-5946-4CDE-A1EF-F6760F8AA7EC}" type="presParOf" srcId="{44CF0445-E2E2-4E7C-BF92-0B5E4B9A7EF7}" destId="{9EA9F187-6E16-4E0B-A6F2-A598E82E5A0D}" srcOrd="0" destOrd="0" presId="urn:microsoft.com/office/officeart/2005/8/layout/orgChart1"/>
    <dgm:cxn modelId="{5FE72E6F-158D-4E10-98FA-FF477EE9DD7D}" type="presParOf" srcId="{9EA9F187-6E16-4E0B-A6F2-A598E82E5A0D}" destId="{1F8BE7A2-EA7B-4D5C-93D7-993F48F28EB3}" srcOrd="0" destOrd="0" presId="urn:microsoft.com/office/officeart/2005/8/layout/orgChart1"/>
    <dgm:cxn modelId="{384D85DE-95B5-4606-98A1-EA6F74761792}" type="presParOf" srcId="{9EA9F187-6E16-4E0B-A6F2-A598E82E5A0D}" destId="{EE1DCEF0-367B-451F-B9B0-91EC2822A104}" srcOrd="1" destOrd="0" presId="urn:microsoft.com/office/officeart/2005/8/layout/orgChart1"/>
    <dgm:cxn modelId="{CBD05282-5B19-4445-A379-40054D7E5F25}" type="presParOf" srcId="{44CF0445-E2E2-4E7C-BF92-0B5E4B9A7EF7}" destId="{7E47F581-4073-42A9-B6F9-A3931F17A5AD}" srcOrd="1" destOrd="0" presId="urn:microsoft.com/office/officeart/2005/8/layout/orgChart1"/>
    <dgm:cxn modelId="{62288630-7C9D-4B19-A24E-6D23FD39A4B6}" type="presParOf" srcId="{44CF0445-E2E2-4E7C-BF92-0B5E4B9A7EF7}" destId="{9448BF68-C6E7-4393-8D1F-9C59F3BA7E1D}" srcOrd="2" destOrd="0" presId="urn:microsoft.com/office/officeart/2005/8/layout/orgChart1"/>
    <dgm:cxn modelId="{54C1C06D-F323-4348-A468-824C964A4CEB}" type="presParOf" srcId="{46100997-4197-4E2A-B8B2-7561C1DFE318}" destId="{75C6A831-5AB0-4122-AADD-D68977191B17}" srcOrd="2" destOrd="0" presId="urn:microsoft.com/office/officeart/2005/8/layout/orgChart1"/>
    <dgm:cxn modelId="{3C02A64D-1921-403D-8383-12244CE07C7D}" type="presParOf" srcId="{572FF90C-5EE6-4BF3-A45E-1B19E67F2BC9}" destId="{FBA5510E-BDAF-4490-8D76-856646D1FAD0}" srcOrd="2" destOrd="0" presId="urn:microsoft.com/office/officeart/2005/8/layout/orgChart1"/>
    <dgm:cxn modelId="{1E27AF69-511A-442D-AFFA-87771C449FD1}" type="presParOf" srcId="{572FF90C-5EE6-4BF3-A45E-1B19E67F2BC9}" destId="{24171620-9138-4009-B6D0-03D906923A2C}" srcOrd="3" destOrd="0" presId="urn:microsoft.com/office/officeart/2005/8/layout/orgChart1"/>
    <dgm:cxn modelId="{D826563B-9C87-42DE-85CD-D93DD2C0CFC3}" type="presParOf" srcId="{24171620-9138-4009-B6D0-03D906923A2C}" destId="{D0FCDF49-D96A-4254-8966-59F22EA63C09}" srcOrd="0" destOrd="0" presId="urn:microsoft.com/office/officeart/2005/8/layout/orgChart1"/>
    <dgm:cxn modelId="{6703B041-478D-4075-8BAC-F16D1987684A}" type="presParOf" srcId="{D0FCDF49-D96A-4254-8966-59F22EA63C09}" destId="{9E2010E9-4737-43DF-9DC4-9E267B7C2484}" srcOrd="0" destOrd="0" presId="urn:microsoft.com/office/officeart/2005/8/layout/orgChart1"/>
    <dgm:cxn modelId="{DA0D12FC-491C-4D8B-AC41-8EC371B4B04E}" type="presParOf" srcId="{D0FCDF49-D96A-4254-8966-59F22EA63C09}" destId="{845756B7-6823-4EFF-862C-712EF0257A31}" srcOrd="1" destOrd="0" presId="urn:microsoft.com/office/officeart/2005/8/layout/orgChart1"/>
    <dgm:cxn modelId="{66E140D7-11F9-4391-AE89-C34017DCD2E5}" type="presParOf" srcId="{24171620-9138-4009-B6D0-03D906923A2C}" destId="{F48F20E8-5B94-403E-9333-A9581754448B}" srcOrd="1" destOrd="0" presId="urn:microsoft.com/office/officeart/2005/8/layout/orgChart1"/>
    <dgm:cxn modelId="{FAA04AA2-DF8F-468D-BECC-9ED8AFA99CC7}" type="presParOf" srcId="{24171620-9138-4009-B6D0-03D906923A2C}" destId="{CBC96A01-02E0-4799-99A1-76E651DBEA2F}" srcOrd="2" destOrd="0" presId="urn:microsoft.com/office/officeart/2005/8/layout/orgChart1"/>
    <dgm:cxn modelId="{06719306-CD41-4188-83C3-3A88EB280AF0}" type="presParOf" srcId="{307CCB65-D80C-4CBD-9AD0-0C1633E65065}" destId="{CD9F23B5-E997-4A69-9271-373C70B7633F}" srcOrd="2" destOrd="0" presId="urn:microsoft.com/office/officeart/2005/8/layout/orgChart1"/>
    <dgm:cxn modelId="{CA1949BC-069E-4F04-9617-C06D8A4F84C9}" type="presParOf" srcId="{5014C8AC-EAAA-4C21-A727-D02F822CDDF2}" destId="{3289D1D9-ED41-42A1-913F-D24CFF291766}" srcOrd="6" destOrd="0" presId="urn:microsoft.com/office/officeart/2005/8/layout/orgChart1"/>
    <dgm:cxn modelId="{6BEB9CDB-9CDE-4694-BCD8-74913A11947B}" type="presParOf" srcId="{5014C8AC-EAAA-4C21-A727-D02F822CDDF2}" destId="{2C9CF768-A3DE-4195-8CD7-C0F8CAAC11BB}" srcOrd="7" destOrd="0" presId="urn:microsoft.com/office/officeart/2005/8/layout/orgChart1"/>
    <dgm:cxn modelId="{0B4256CD-32AA-478B-AFA6-29A667FAD6C8}" type="presParOf" srcId="{2C9CF768-A3DE-4195-8CD7-C0F8CAAC11BB}" destId="{38E74EAC-8B1E-4681-8525-9FF3CFF9D2B3}" srcOrd="0" destOrd="0" presId="urn:microsoft.com/office/officeart/2005/8/layout/orgChart1"/>
    <dgm:cxn modelId="{DBF95DA1-E29B-472C-9C3B-AF282B20F0A3}" type="presParOf" srcId="{38E74EAC-8B1E-4681-8525-9FF3CFF9D2B3}" destId="{B7ABC71F-9465-4491-B124-16B0684CB182}" srcOrd="0" destOrd="0" presId="urn:microsoft.com/office/officeart/2005/8/layout/orgChart1"/>
    <dgm:cxn modelId="{FF1EB7E4-C8D8-4D7D-868B-08DCE9351078}" type="presParOf" srcId="{38E74EAC-8B1E-4681-8525-9FF3CFF9D2B3}" destId="{DE04F10B-3956-4462-97E2-BCD6648E0216}" srcOrd="1" destOrd="0" presId="urn:microsoft.com/office/officeart/2005/8/layout/orgChart1"/>
    <dgm:cxn modelId="{E808A446-F290-47F7-9AE4-B6FA470285A3}" type="presParOf" srcId="{2C9CF768-A3DE-4195-8CD7-C0F8CAAC11BB}" destId="{3F2A6A97-2D29-4ECC-AD64-1E2D2E3514F9}" srcOrd="1" destOrd="0" presId="urn:microsoft.com/office/officeart/2005/8/layout/orgChart1"/>
    <dgm:cxn modelId="{4A86D443-F6B3-4FFD-85D3-B1D155FBB2D8}" type="presParOf" srcId="{3F2A6A97-2D29-4ECC-AD64-1E2D2E3514F9}" destId="{1CFE0E4F-0661-4134-BD49-64C84F75E002}" srcOrd="0" destOrd="0" presId="urn:microsoft.com/office/officeart/2005/8/layout/orgChart1"/>
    <dgm:cxn modelId="{CDD60ADA-04B3-4CD7-B0A1-D948227F67DC}" type="presParOf" srcId="{3F2A6A97-2D29-4ECC-AD64-1E2D2E3514F9}" destId="{58CFC2CF-6C03-4A6D-9B8A-33015DE0ACC4}" srcOrd="1" destOrd="0" presId="urn:microsoft.com/office/officeart/2005/8/layout/orgChart1"/>
    <dgm:cxn modelId="{33C22721-47B0-46F2-8DB4-DA2AFDF9613F}" type="presParOf" srcId="{58CFC2CF-6C03-4A6D-9B8A-33015DE0ACC4}" destId="{4EA25B0E-3D3B-4D4A-B159-DA1A172A2C71}" srcOrd="0" destOrd="0" presId="urn:microsoft.com/office/officeart/2005/8/layout/orgChart1"/>
    <dgm:cxn modelId="{13DB7110-6119-4970-B80D-0D72C23157E4}" type="presParOf" srcId="{4EA25B0E-3D3B-4D4A-B159-DA1A172A2C71}" destId="{DC98E100-AE50-4DC3-9CB5-7D32C92435BB}" srcOrd="0" destOrd="0" presId="urn:microsoft.com/office/officeart/2005/8/layout/orgChart1"/>
    <dgm:cxn modelId="{CD7FE58D-DD20-4A30-BD38-3C2346698A2A}" type="presParOf" srcId="{4EA25B0E-3D3B-4D4A-B159-DA1A172A2C71}" destId="{E303826D-8721-4BCE-9C70-736108ABE348}" srcOrd="1" destOrd="0" presId="urn:microsoft.com/office/officeart/2005/8/layout/orgChart1"/>
    <dgm:cxn modelId="{614A2CD8-7E4C-419F-8A61-9E7AE8F2D35F}" type="presParOf" srcId="{58CFC2CF-6C03-4A6D-9B8A-33015DE0ACC4}" destId="{59617FC5-F9D5-4066-9DD5-EB137DF20885}" srcOrd="1" destOrd="0" presId="urn:microsoft.com/office/officeart/2005/8/layout/orgChart1"/>
    <dgm:cxn modelId="{2617FF5A-0155-4C7C-B850-FA13A7C9811C}" type="presParOf" srcId="{59617FC5-F9D5-4066-9DD5-EB137DF20885}" destId="{800A081D-E1BF-49C5-B84A-B9756BC2E552}" srcOrd="0" destOrd="0" presId="urn:microsoft.com/office/officeart/2005/8/layout/orgChart1"/>
    <dgm:cxn modelId="{DCBD90ED-20B1-4693-A4A2-6C278BF4BD1F}" type="presParOf" srcId="{59617FC5-F9D5-4066-9DD5-EB137DF20885}" destId="{08D8BF1C-7988-4B74-9167-274EAE31B796}" srcOrd="1" destOrd="0" presId="urn:microsoft.com/office/officeart/2005/8/layout/orgChart1"/>
    <dgm:cxn modelId="{AC26277F-21A0-44E9-A616-C414D7EE4F2D}" type="presParOf" srcId="{08D8BF1C-7988-4B74-9167-274EAE31B796}" destId="{058DE890-4D5F-4F81-A5DC-517ADE0534EF}" srcOrd="0" destOrd="0" presId="urn:microsoft.com/office/officeart/2005/8/layout/orgChart1"/>
    <dgm:cxn modelId="{C09BAC43-549F-40BB-AB7E-D10DC05F9A12}" type="presParOf" srcId="{058DE890-4D5F-4F81-A5DC-517ADE0534EF}" destId="{880CFE50-ED0E-4518-8E45-3AA91116EF38}" srcOrd="0" destOrd="0" presId="urn:microsoft.com/office/officeart/2005/8/layout/orgChart1"/>
    <dgm:cxn modelId="{57E3A883-17A3-40C5-805B-C0DA1D20B8B9}" type="presParOf" srcId="{058DE890-4D5F-4F81-A5DC-517ADE0534EF}" destId="{30549B2C-592A-460D-BB94-00A402DAA34F}" srcOrd="1" destOrd="0" presId="urn:microsoft.com/office/officeart/2005/8/layout/orgChart1"/>
    <dgm:cxn modelId="{2575CEC9-B390-4F4B-A1E1-2EF295A61A5C}" type="presParOf" srcId="{08D8BF1C-7988-4B74-9167-274EAE31B796}" destId="{575C94A9-8751-410F-AD8E-F0742854E2BD}" srcOrd="1" destOrd="0" presId="urn:microsoft.com/office/officeart/2005/8/layout/orgChart1"/>
    <dgm:cxn modelId="{29FE8250-3611-4608-90FA-C1F51EE76A90}" type="presParOf" srcId="{08D8BF1C-7988-4B74-9167-274EAE31B796}" destId="{6BB669D6-5CEA-44CB-9B41-439F74E6DF7E}" srcOrd="2" destOrd="0" presId="urn:microsoft.com/office/officeart/2005/8/layout/orgChart1"/>
    <dgm:cxn modelId="{2945E09C-2F7E-4275-A3D6-FAF6F68BAE3B}" type="presParOf" srcId="{58CFC2CF-6C03-4A6D-9B8A-33015DE0ACC4}" destId="{BF8291DF-932F-433F-8956-DF1879B1BDC7}" srcOrd="2" destOrd="0" presId="urn:microsoft.com/office/officeart/2005/8/layout/orgChart1"/>
    <dgm:cxn modelId="{B8101E6A-6726-46EC-BAF6-360EC6239756}" type="presParOf" srcId="{3F2A6A97-2D29-4ECC-AD64-1E2D2E3514F9}" destId="{BF311799-7A30-4E4C-8D38-C000A6C505B6}" srcOrd="2" destOrd="0" presId="urn:microsoft.com/office/officeart/2005/8/layout/orgChart1"/>
    <dgm:cxn modelId="{E44F8AC2-D200-41D2-B430-398DCF1E9A32}" type="presParOf" srcId="{3F2A6A97-2D29-4ECC-AD64-1E2D2E3514F9}" destId="{4379A3A4-7C7F-4E8A-BC36-7C3B2FF57343}" srcOrd="3" destOrd="0" presId="urn:microsoft.com/office/officeart/2005/8/layout/orgChart1"/>
    <dgm:cxn modelId="{5E9A9396-833E-4899-B012-5E2B87C57544}" type="presParOf" srcId="{4379A3A4-7C7F-4E8A-BC36-7C3B2FF57343}" destId="{E4D15D4B-B481-42B8-BDA8-6814561A7A72}" srcOrd="0" destOrd="0" presId="urn:microsoft.com/office/officeart/2005/8/layout/orgChart1"/>
    <dgm:cxn modelId="{E8120438-B4BE-41F9-86B9-6315BEE1070D}" type="presParOf" srcId="{E4D15D4B-B481-42B8-BDA8-6814561A7A72}" destId="{C5C5B57D-839E-4834-9871-0C52767C9123}" srcOrd="0" destOrd="0" presId="urn:microsoft.com/office/officeart/2005/8/layout/orgChart1"/>
    <dgm:cxn modelId="{BB0B76B9-0C0E-4579-8FDA-91CBB76F0B60}" type="presParOf" srcId="{E4D15D4B-B481-42B8-BDA8-6814561A7A72}" destId="{2EF255A1-850B-42FB-B9AA-6910DA315417}" srcOrd="1" destOrd="0" presId="urn:microsoft.com/office/officeart/2005/8/layout/orgChart1"/>
    <dgm:cxn modelId="{F0BA53EF-9A0B-4012-A115-A351E8BE83E4}" type="presParOf" srcId="{4379A3A4-7C7F-4E8A-BC36-7C3B2FF57343}" destId="{DDA88675-1A26-499A-9149-3B42A0EBC8E9}" srcOrd="1" destOrd="0" presId="urn:microsoft.com/office/officeart/2005/8/layout/orgChart1"/>
    <dgm:cxn modelId="{50E8FEFD-8A62-4AB8-85B3-0A283DE35DFF}" type="presParOf" srcId="{4379A3A4-7C7F-4E8A-BC36-7C3B2FF57343}" destId="{1FD5DECC-8295-4FEF-926C-ABC6AA7CCBD2}" srcOrd="2" destOrd="0" presId="urn:microsoft.com/office/officeart/2005/8/layout/orgChart1"/>
    <dgm:cxn modelId="{62C765A0-3130-415D-8DC5-0D7EC84448A5}" type="presParOf" srcId="{2C9CF768-A3DE-4195-8CD7-C0F8CAAC11BB}" destId="{96E47B81-DF2E-4280-8CE5-D8F8FDBE4872}" srcOrd="2" destOrd="0" presId="urn:microsoft.com/office/officeart/2005/8/layout/orgChart1"/>
    <dgm:cxn modelId="{F4584A04-DEA4-4D6C-B6CA-9FA1440CE4F8}" type="presParOf" srcId="{5014C8AC-EAAA-4C21-A727-D02F822CDDF2}" destId="{9895AFA9-95CD-4E0D-897B-8CD08FB057AD}" srcOrd="8" destOrd="0" presId="urn:microsoft.com/office/officeart/2005/8/layout/orgChart1"/>
    <dgm:cxn modelId="{09287677-925C-4B0D-9D90-043CBA505833}" type="presParOf" srcId="{5014C8AC-EAAA-4C21-A727-D02F822CDDF2}" destId="{CD9D2136-FB68-4994-B52D-D50A647DF975}" srcOrd="9" destOrd="0" presId="urn:microsoft.com/office/officeart/2005/8/layout/orgChart1"/>
    <dgm:cxn modelId="{83D36047-6C86-4583-BCCF-FB8419E6C8CA}" type="presParOf" srcId="{CD9D2136-FB68-4994-B52D-D50A647DF975}" destId="{0AA50D57-538E-49A8-8FDB-C044C24D7B4E}" srcOrd="0" destOrd="0" presId="urn:microsoft.com/office/officeart/2005/8/layout/orgChart1"/>
    <dgm:cxn modelId="{0BD14435-EEF9-4C41-B17A-C8C924B035D4}" type="presParOf" srcId="{0AA50D57-538E-49A8-8FDB-C044C24D7B4E}" destId="{04EDF299-69BF-4639-B1F4-5D6102BCCBA5}" srcOrd="0" destOrd="0" presId="urn:microsoft.com/office/officeart/2005/8/layout/orgChart1"/>
    <dgm:cxn modelId="{381CEA4A-5714-403C-AAAA-96410D089D7D}" type="presParOf" srcId="{0AA50D57-538E-49A8-8FDB-C044C24D7B4E}" destId="{3301C030-A475-4BA9-8251-42C515392D2E}" srcOrd="1" destOrd="0" presId="urn:microsoft.com/office/officeart/2005/8/layout/orgChart1"/>
    <dgm:cxn modelId="{6B91FDB6-C89E-470C-BA43-69C4FB6C3C0E}" type="presParOf" srcId="{CD9D2136-FB68-4994-B52D-D50A647DF975}" destId="{0CEE9548-6DA1-481D-BC3C-331D7059B3D3}" srcOrd="1" destOrd="0" presId="urn:microsoft.com/office/officeart/2005/8/layout/orgChart1"/>
    <dgm:cxn modelId="{3CF25335-5698-46FB-8845-727005F082DB}" type="presParOf" srcId="{CD9D2136-FB68-4994-B52D-D50A647DF975}" destId="{20BB8CC5-824A-4E26-9BC0-59CBFFAD3289}" srcOrd="2" destOrd="0" presId="urn:microsoft.com/office/officeart/2005/8/layout/orgChart1"/>
    <dgm:cxn modelId="{0D3990B9-3132-4770-9CAF-385B34C3725C}" type="presParOf" srcId="{5DE7A0AC-F163-4AAD-ACC2-229D3325BB7A}" destId="{86EFB49B-96F1-49B3-B42D-B5772A84A26E}" srcOrd="2" destOrd="0" presId="urn:microsoft.com/office/officeart/2005/8/layout/orgChart1"/>
    <dgm:cxn modelId="{FA74BCCF-10D3-4F17-90C4-D5DF94317A43}" type="presParOf" srcId="{86EFB49B-96F1-49B3-B42D-B5772A84A26E}" destId="{664340A3-AE30-4868-BCF6-D793D568003F}" srcOrd="0" destOrd="0" presId="urn:microsoft.com/office/officeart/2005/8/layout/orgChart1"/>
    <dgm:cxn modelId="{75583813-C0E7-4D0A-AEDA-0EEAE5967208}" type="presParOf" srcId="{86EFB49B-96F1-49B3-B42D-B5772A84A26E}" destId="{4FB25C9D-FA68-458F-B05B-E567DF04461F}" srcOrd="1" destOrd="0" presId="urn:microsoft.com/office/officeart/2005/8/layout/orgChart1"/>
    <dgm:cxn modelId="{8B221F2D-A574-425E-AFB9-D1BDDFA10B2E}" type="presParOf" srcId="{4FB25C9D-FA68-458F-B05B-E567DF04461F}" destId="{60711F7D-E680-47E4-BE5C-A17C7734CB3A}" srcOrd="0" destOrd="0" presId="urn:microsoft.com/office/officeart/2005/8/layout/orgChart1"/>
    <dgm:cxn modelId="{BECAC092-8752-47CD-B26C-58E6677C9552}" type="presParOf" srcId="{60711F7D-E680-47E4-BE5C-A17C7734CB3A}" destId="{DEFDE1B4-2574-4FDB-8AA9-469435AE0394}" srcOrd="0" destOrd="0" presId="urn:microsoft.com/office/officeart/2005/8/layout/orgChart1"/>
    <dgm:cxn modelId="{864FF9CE-8701-4D3B-ADE1-CCFCCFBD40B9}" type="presParOf" srcId="{60711F7D-E680-47E4-BE5C-A17C7734CB3A}" destId="{D648F0C7-0628-45D3-8E79-17F6BF2EC5A9}" srcOrd="1" destOrd="0" presId="urn:microsoft.com/office/officeart/2005/8/layout/orgChart1"/>
    <dgm:cxn modelId="{64BA453B-B561-4373-9CF4-31E032FD5FBB}" type="presParOf" srcId="{4FB25C9D-FA68-458F-B05B-E567DF04461F}" destId="{A6361E18-4C8D-4A69-A735-3491D3479EEA}" srcOrd="1" destOrd="0" presId="urn:microsoft.com/office/officeart/2005/8/layout/orgChart1"/>
    <dgm:cxn modelId="{AB50C61D-4BB2-4C03-A69A-0CF83CA43ECB}" type="presParOf" srcId="{4FB25C9D-FA68-458F-B05B-E567DF04461F}" destId="{34B5B78C-B8B0-402E-9EF8-98FE79705239}" srcOrd="2" destOrd="0" presId="urn:microsoft.com/office/officeart/2005/8/layout/orgChart1"/>
    <dgm:cxn modelId="{ED1E5A27-99C2-4C76-A4E7-322CB22C9917}" type="presParOf" srcId="{86EFB49B-96F1-49B3-B42D-B5772A84A26E}" destId="{A8171D95-CB36-4E27-A7F5-0E972C935627}" srcOrd="2" destOrd="0" presId="urn:microsoft.com/office/officeart/2005/8/layout/orgChart1"/>
    <dgm:cxn modelId="{0E244F36-D9AC-4EA9-8302-4C516D52D7D1}" type="presParOf" srcId="{86EFB49B-96F1-49B3-B42D-B5772A84A26E}" destId="{A52C4FD2-B2AE-40D1-881E-254F831D8B73}" srcOrd="3" destOrd="0" presId="urn:microsoft.com/office/officeart/2005/8/layout/orgChart1"/>
    <dgm:cxn modelId="{3202D29A-C5EA-46DE-B4B9-6F3B71DA5816}" type="presParOf" srcId="{A52C4FD2-B2AE-40D1-881E-254F831D8B73}" destId="{A370F933-CAA3-4A8B-AE9B-D7BC4ECF33EF}" srcOrd="0" destOrd="0" presId="urn:microsoft.com/office/officeart/2005/8/layout/orgChart1"/>
    <dgm:cxn modelId="{389FDC67-8614-4294-9E4D-D061DECF5BA7}" type="presParOf" srcId="{A370F933-CAA3-4A8B-AE9B-D7BC4ECF33EF}" destId="{7470B160-C5A5-467B-96F6-459AD42EDC6C}" srcOrd="0" destOrd="0" presId="urn:microsoft.com/office/officeart/2005/8/layout/orgChart1"/>
    <dgm:cxn modelId="{A1363069-432F-4357-98D0-715B1B930D41}" type="presParOf" srcId="{A370F933-CAA3-4A8B-AE9B-D7BC4ECF33EF}" destId="{0BE0C71D-BE25-4ACC-B697-E47192DB8321}" srcOrd="1" destOrd="0" presId="urn:microsoft.com/office/officeart/2005/8/layout/orgChart1"/>
    <dgm:cxn modelId="{BEBA1811-1E4F-4586-95CF-7437071518CC}" type="presParOf" srcId="{A52C4FD2-B2AE-40D1-881E-254F831D8B73}" destId="{F9585BF1-F127-473C-8A8B-B636207D52C8}" srcOrd="1" destOrd="0" presId="urn:microsoft.com/office/officeart/2005/8/layout/orgChart1"/>
    <dgm:cxn modelId="{3AC9B846-EC35-4C3E-9C72-6428A30F8C03}" type="presParOf" srcId="{A52C4FD2-B2AE-40D1-881E-254F831D8B73}" destId="{CBFD49C2-9C0D-4711-BEC0-5B7B9FC55AC0}" srcOrd="2" destOrd="0" presId="urn:microsoft.com/office/officeart/2005/8/layout/orgChart1"/>
    <dgm:cxn modelId="{72B21176-294A-41FA-8205-EAD124A7015C}" type="presParOf" srcId="{86EFB49B-96F1-49B3-B42D-B5772A84A26E}" destId="{01C4F6A9-0FFE-452C-9757-048883B4EB62}" srcOrd="4" destOrd="0" presId="urn:microsoft.com/office/officeart/2005/8/layout/orgChart1"/>
    <dgm:cxn modelId="{6BA8AAA6-A819-489F-AA4C-0E2B08418906}" type="presParOf" srcId="{86EFB49B-96F1-49B3-B42D-B5772A84A26E}" destId="{A2A43EF6-0AFB-4589-AFB6-95B7A336A8D0}" srcOrd="5" destOrd="0" presId="urn:microsoft.com/office/officeart/2005/8/layout/orgChart1"/>
    <dgm:cxn modelId="{3A33E3D9-28AE-45D6-B922-96B16A3E1685}" type="presParOf" srcId="{A2A43EF6-0AFB-4589-AFB6-95B7A336A8D0}" destId="{46203249-47DD-43AA-B30C-98CF4F09C4B9}" srcOrd="0" destOrd="0" presId="urn:microsoft.com/office/officeart/2005/8/layout/orgChart1"/>
    <dgm:cxn modelId="{E0E4BD95-9F28-4672-8B53-036748525AB7}" type="presParOf" srcId="{46203249-47DD-43AA-B30C-98CF4F09C4B9}" destId="{100AB70B-7D71-4BF6-8871-293307840D8A}" srcOrd="0" destOrd="0" presId="urn:microsoft.com/office/officeart/2005/8/layout/orgChart1"/>
    <dgm:cxn modelId="{C55DA476-DD18-4521-847A-F352D57C1B97}" type="presParOf" srcId="{46203249-47DD-43AA-B30C-98CF4F09C4B9}" destId="{373FA23C-6F84-4D16-9535-B0FA9BDDE1F1}" srcOrd="1" destOrd="0" presId="urn:microsoft.com/office/officeart/2005/8/layout/orgChart1"/>
    <dgm:cxn modelId="{B562288D-ECFC-4234-8775-794ED4AA6AFF}" type="presParOf" srcId="{A2A43EF6-0AFB-4589-AFB6-95B7A336A8D0}" destId="{630C45A8-1A6E-4E78-8F17-996196E41F7D}" srcOrd="1" destOrd="0" presId="urn:microsoft.com/office/officeart/2005/8/layout/orgChart1"/>
    <dgm:cxn modelId="{94AC617D-4A2E-417F-A173-CF2646B359D5}" type="presParOf" srcId="{A2A43EF6-0AFB-4589-AFB6-95B7A336A8D0}" destId="{37BD77A6-2CB9-4292-A11D-39276D05A54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6A8A8B-B875-4B1B-A614-B1C290B2C94D}">
      <dsp:nvSpPr>
        <dsp:cNvPr id="0" name=""/>
        <dsp:cNvSpPr/>
      </dsp:nvSpPr>
      <dsp:spPr>
        <a:xfrm>
          <a:off x="0" y="152398"/>
          <a:ext cx="2571749" cy="1543050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Survey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GPS, DGPS&amp; ETS Survey	</a:t>
          </a:r>
          <a:endParaRPr lang="en-IN" sz="1200" kern="1200" dirty="0"/>
        </a:p>
      </dsp:txBody>
      <dsp:txXfrm>
        <a:off x="0" y="152398"/>
        <a:ext cx="2571749" cy="1543050"/>
      </dsp:txXfrm>
    </dsp:sp>
    <dsp:sp modelId="{48B03566-18C3-4800-A548-720342FC8ECC}">
      <dsp:nvSpPr>
        <dsp:cNvPr id="0" name=""/>
        <dsp:cNvSpPr/>
      </dsp:nvSpPr>
      <dsp:spPr>
        <a:xfrm>
          <a:off x="2828925" y="152398"/>
          <a:ext cx="2571749" cy="1543050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GIS Data Capture Services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Scanning, Manual Digitizing, </a:t>
          </a:r>
          <a:r>
            <a:rPr lang="en-IN" sz="1200" kern="1200" dirty="0" err="1" smtClean="0"/>
            <a:t>Vectorization</a:t>
          </a:r>
          <a:r>
            <a:rPr lang="en-IN" sz="1200" kern="1200" dirty="0" smtClean="0"/>
            <a:t>, </a:t>
          </a:r>
          <a:r>
            <a:rPr lang="en-IN" sz="1200" kern="1200" dirty="0" err="1" smtClean="0"/>
            <a:t>Photogammetry</a:t>
          </a:r>
          <a:endParaRPr lang="en-I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/>
        </a:p>
      </dsp:txBody>
      <dsp:txXfrm>
        <a:off x="2828925" y="152398"/>
        <a:ext cx="2571749" cy="1543050"/>
      </dsp:txXfrm>
    </dsp:sp>
    <dsp:sp modelId="{2B7C4B98-5818-43C5-A7A5-1F55D06ECF9C}">
      <dsp:nvSpPr>
        <dsp:cNvPr id="0" name=""/>
        <dsp:cNvSpPr/>
      </dsp:nvSpPr>
      <dsp:spPr>
        <a:xfrm>
          <a:off x="5657849" y="152398"/>
          <a:ext cx="2571749" cy="1543050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Topographic Mapping and Cadastral Mapping</a:t>
          </a:r>
          <a:endParaRPr lang="en-IN" sz="1200" kern="1200" dirty="0"/>
        </a:p>
      </dsp:txBody>
      <dsp:txXfrm>
        <a:off x="5657849" y="152398"/>
        <a:ext cx="2571749" cy="1543050"/>
      </dsp:txXfrm>
    </dsp:sp>
    <dsp:sp modelId="{BE344027-EFB9-471E-B831-4CDAF24DA15D}">
      <dsp:nvSpPr>
        <dsp:cNvPr id="0" name=""/>
        <dsp:cNvSpPr/>
      </dsp:nvSpPr>
      <dsp:spPr>
        <a:xfrm>
          <a:off x="1198178" y="2057334"/>
          <a:ext cx="2571749" cy="1543050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Utility Mapping Services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Water mains, data lines, telephone lines, power lines, gas mains, and sewer lines</a:t>
          </a:r>
          <a:endParaRPr lang="en-IN" sz="1200" kern="1200" dirty="0"/>
        </a:p>
      </dsp:txBody>
      <dsp:txXfrm>
        <a:off x="1198178" y="2057334"/>
        <a:ext cx="2571749" cy="1543050"/>
      </dsp:txXfrm>
    </dsp:sp>
    <dsp:sp modelId="{2C455903-FC6D-4CE9-A0DD-E8432F37B477}">
      <dsp:nvSpPr>
        <dsp:cNvPr id="0" name=""/>
        <dsp:cNvSpPr/>
      </dsp:nvSpPr>
      <dsp:spPr>
        <a:xfrm>
          <a:off x="4243387" y="1952623"/>
          <a:ext cx="2571749" cy="1543050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Municipal GIS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to manages various tasks of a municipality such as Property Tax, land property details, Birth and Death Registration, Socio Economic Data management &amp; Holding registration etc</a:t>
          </a:r>
          <a:r>
            <a:rPr lang="en-IN" sz="1200" kern="1200" dirty="0" smtClean="0"/>
            <a:t>	</a:t>
          </a:r>
          <a:endParaRPr lang="en-IN" sz="1200" kern="1200" dirty="0"/>
        </a:p>
      </dsp:txBody>
      <dsp:txXfrm>
        <a:off x="4243387" y="1952623"/>
        <a:ext cx="2571749" cy="1543050"/>
      </dsp:txXfrm>
    </dsp:sp>
    <dsp:sp modelId="{EF2EA69E-1056-47B7-A33A-2287713E81E0}">
      <dsp:nvSpPr>
        <dsp:cNvPr id="0" name=""/>
        <dsp:cNvSpPr/>
      </dsp:nvSpPr>
      <dsp:spPr>
        <a:xfrm>
          <a:off x="1055870" y="3815048"/>
          <a:ext cx="2888152" cy="1913952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Parcel Mapping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parcel maps to Urban and Rural governing bodies for Land administration &amp; property registration activities; Municipality planning &amp; Urban development to restore analytical data which is crucial for enhancing the operational abilities</a:t>
          </a:r>
          <a:endParaRPr lang="en-IN" sz="1200" kern="1200" dirty="0"/>
        </a:p>
      </dsp:txBody>
      <dsp:txXfrm>
        <a:off x="1055870" y="3815048"/>
        <a:ext cx="2888152" cy="1913952"/>
      </dsp:txXfrm>
    </dsp:sp>
    <dsp:sp modelId="{BFD170E7-5AE0-4035-A79C-90C06778FFB3}">
      <dsp:nvSpPr>
        <dsp:cNvPr id="0" name=""/>
        <dsp:cNvSpPr/>
      </dsp:nvSpPr>
      <dsp:spPr>
        <a:xfrm>
          <a:off x="4201197" y="3752848"/>
          <a:ext cx="2972531" cy="2038353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200" kern="1200" dirty="0" smtClean="0"/>
            <a:t>GIS Application Development</a:t>
          </a:r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• Design, Development and Maintenance of Geospatial Databases</a:t>
          </a:r>
          <a:endParaRPr lang="en-I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• Database Migration on Cross Platforms</a:t>
          </a:r>
          <a:endParaRPr lang="en-I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• Application Migration on Cross Platforms</a:t>
          </a:r>
          <a:endParaRPr lang="en-I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• Mobile Spatial Information System</a:t>
          </a:r>
          <a:endParaRPr lang="en-I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• SDI (spatial Data Infrastructure)</a:t>
          </a:r>
          <a:endParaRPr lang="en-IN" sz="1200" kern="1200" dirty="0" smtClean="0"/>
        </a:p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• Open Source Environment</a:t>
          </a:r>
          <a:endParaRPr lang="en-IN" sz="1200" kern="1200" dirty="0"/>
        </a:p>
      </dsp:txBody>
      <dsp:txXfrm>
        <a:off x="4201197" y="3752848"/>
        <a:ext cx="2972531" cy="2038353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01C4F6A9-0FFE-452C-9757-048883B4EB62}">
      <dsp:nvSpPr>
        <dsp:cNvPr id="0" name=""/>
        <dsp:cNvSpPr/>
      </dsp:nvSpPr>
      <dsp:spPr>
        <a:xfrm>
          <a:off x="4361616" y="1451930"/>
          <a:ext cx="91440" cy="762575"/>
        </a:xfrm>
        <a:custGeom>
          <a:avLst/>
          <a:gdLst/>
          <a:ahLst/>
          <a:cxnLst/>
          <a:rect l="0" t="0" r="0" b="0"/>
          <a:pathLst>
            <a:path>
              <a:moveTo>
                <a:pt x="114156" y="0"/>
              </a:moveTo>
              <a:lnTo>
                <a:pt x="114156" y="762575"/>
              </a:lnTo>
              <a:lnTo>
                <a:pt x="45720" y="76257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171D95-CB36-4E27-A7F5-0E972C935627}">
      <dsp:nvSpPr>
        <dsp:cNvPr id="0" name=""/>
        <dsp:cNvSpPr/>
      </dsp:nvSpPr>
      <dsp:spPr>
        <a:xfrm>
          <a:off x="4430052" y="1451930"/>
          <a:ext cx="91440" cy="29981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9816"/>
              </a:lnTo>
              <a:lnTo>
                <a:pt x="114156" y="29981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4340A3-AE30-4868-BCF6-D793D568003F}">
      <dsp:nvSpPr>
        <dsp:cNvPr id="0" name=""/>
        <dsp:cNvSpPr/>
      </dsp:nvSpPr>
      <dsp:spPr>
        <a:xfrm>
          <a:off x="3491345" y="1451930"/>
          <a:ext cx="984426" cy="299816"/>
        </a:xfrm>
        <a:custGeom>
          <a:avLst/>
          <a:gdLst/>
          <a:ahLst/>
          <a:cxnLst/>
          <a:rect l="0" t="0" r="0" b="0"/>
          <a:pathLst>
            <a:path>
              <a:moveTo>
                <a:pt x="984426" y="0"/>
              </a:moveTo>
              <a:lnTo>
                <a:pt x="984426" y="299816"/>
              </a:lnTo>
              <a:lnTo>
                <a:pt x="0" y="29981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95AFA9-95CD-4E0D-897B-8CD08FB057AD}">
      <dsp:nvSpPr>
        <dsp:cNvPr id="0" name=""/>
        <dsp:cNvSpPr/>
      </dsp:nvSpPr>
      <dsp:spPr>
        <a:xfrm>
          <a:off x="4475772" y="1451930"/>
          <a:ext cx="3610017" cy="10623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3955"/>
              </a:lnTo>
              <a:lnTo>
                <a:pt x="3610017" y="993955"/>
              </a:lnTo>
              <a:lnTo>
                <a:pt x="3610017" y="106239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311799-7A30-4E4C-8D38-C000A6C505B6}">
      <dsp:nvSpPr>
        <dsp:cNvPr id="0" name=""/>
        <dsp:cNvSpPr/>
      </dsp:nvSpPr>
      <dsp:spPr>
        <a:xfrm>
          <a:off x="7027712" y="3076868"/>
          <a:ext cx="394323" cy="1368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8436"/>
              </a:lnTo>
              <a:lnTo>
                <a:pt x="394323" y="68436"/>
              </a:lnTo>
              <a:lnTo>
                <a:pt x="394323" y="13687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0A081D-E1BF-49C5-B84A-B9756BC2E552}">
      <dsp:nvSpPr>
        <dsp:cNvPr id="0" name=""/>
        <dsp:cNvSpPr/>
      </dsp:nvSpPr>
      <dsp:spPr>
        <a:xfrm>
          <a:off x="6001246" y="3863491"/>
          <a:ext cx="247152" cy="3742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4265"/>
              </a:lnTo>
              <a:lnTo>
                <a:pt x="247152" y="37426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FE0E4F-0661-4134-BD49-64C84F75E002}">
      <dsp:nvSpPr>
        <dsp:cNvPr id="0" name=""/>
        <dsp:cNvSpPr/>
      </dsp:nvSpPr>
      <dsp:spPr>
        <a:xfrm>
          <a:off x="6261956" y="3076868"/>
          <a:ext cx="765756" cy="136872"/>
        </a:xfrm>
        <a:custGeom>
          <a:avLst/>
          <a:gdLst/>
          <a:ahLst/>
          <a:cxnLst/>
          <a:rect l="0" t="0" r="0" b="0"/>
          <a:pathLst>
            <a:path>
              <a:moveTo>
                <a:pt x="765756" y="0"/>
              </a:moveTo>
              <a:lnTo>
                <a:pt x="765756" y="68436"/>
              </a:lnTo>
              <a:lnTo>
                <a:pt x="0" y="68436"/>
              </a:lnTo>
              <a:lnTo>
                <a:pt x="0" y="13687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89D1D9-ED41-42A1-913F-D24CFF291766}">
      <dsp:nvSpPr>
        <dsp:cNvPr id="0" name=""/>
        <dsp:cNvSpPr/>
      </dsp:nvSpPr>
      <dsp:spPr>
        <a:xfrm>
          <a:off x="4475772" y="1451930"/>
          <a:ext cx="2551940" cy="106239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3955"/>
              </a:lnTo>
              <a:lnTo>
                <a:pt x="2551940" y="993955"/>
              </a:lnTo>
              <a:lnTo>
                <a:pt x="2551940" y="106239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A5510E-BDAF-4490-8D76-856646D1FAD0}">
      <dsp:nvSpPr>
        <dsp:cNvPr id="0" name=""/>
        <dsp:cNvSpPr/>
      </dsp:nvSpPr>
      <dsp:spPr>
        <a:xfrm>
          <a:off x="4957955" y="3122460"/>
          <a:ext cx="393267" cy="1351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6728"/>
              </a:lnTo>
              <a:lnTo>
                <a:pt x="393267" y="66728"/>
              </a:lnTo>
              <a:lnTo>
                <a:pt x="393267" y="135164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1008FD-1385-4A86-AFE1-8C0FA3011BFB}">
      <dsp:nvSpPr>
        <dsp:cNvPr id="0" name=""/>
        <dsp:cNvSpPr/>
      </dsp:nvSpPr>
      <dsp:spPr>
        <a:xfrm>
          <a:off x="4179779" y="3583512"/>
          <a:ext cx="97766" cy="4569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6955"/>
              </a:lnTo>
              <a:lnTo>
                <a:pt x="97766" y="45695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579179-D1AA-42DB-B0EE-13BA581A444C}">
      <dsp:nvSpPr>
        <dsp:cNvPr id="0" name=""/>
        <dsp:cNvSpPr/>
      </dsp:nvSpPr>
      <dsp:spPr>
        <a:xfrm>
          <a:off x="4440488" y="3122460"/>
          <a:ext cx="517466" cy="135164"/>
        </a:xfrm>
        <a:custGeom>
          <a:avLst/>
          <a:gdLst/>
          <a:ahLst/>
          <a:cxnLst/>
          <a:rect l="0" t="0" r="0" b="0"/>
          <a:pathLst>
            <a:path>
              <a:moveTo>
                <a:pt x="517466" y="0"/>
              </a:moveTo>
              <a:lnTo>
                <a:pt x="517466" y="66728"/>
              </a:lnTo>
              <a:lnTo>
                <a:pt x="0" y="66728"/>
              </a:lnTo>
              <a:lnTo>
                <a:pt x="0" y="135164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7CE432-BAC0-4B67-953A-40CC421ACA6D}">
      <dsp:nvSpPr>
        <dsp:cNvPr id="0" name=""/>
        <dsp:cNvSpPr/>
      </dsp:nvSpPr>
      <dsp:spPr>
        <a:xfrm>
          <a:off x="4475772" y="1451930"/>
          <a:ext cx="482182" cy="10640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5663"/>
              </a:lnTo>
              <a:lnTo>
                <a:pt x="482182" y="995663"/>
              </a:lnTo>
              <a:lnTo>
                <a:pt x="482182" y="106409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6BBD6F-E078-411E-80A2-FD6EA991E2BD}">
      <dsp:nvSpPr>
        <dsp:cNvPr id="0" name=""/>
        <dsp:cNvSpPr/>
      </dsp:nvSpPr>
      <dsp:spPr>
        <a:xfrm>
          <a:off x="3039461" y="2797185"/>
          <a:ext cx="394323" cy="1368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8436"/>
              </a:lnTo>
              <a:lnTo>
                <a:pt x="394323" y="68436"/>
              </a:lnTo>
              <a:lnTo>
                <a:pt x="394323" y="13687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A6BAEC-41BB-4D18-B165-50E3943421BE}">
      <dsp:nvSpPr>
        <dsp:cNvPr id="0" name=""/>
        <dsp:cNvSpPr/>
      </dsp:nvSpPr>
      <dsp:spPr>
        <a:xfrm>
          <a:off x="2166370" y="3259945"/>
          <a:ext cx="97766" cy="3109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10910"/>
              </a:lnTo>
              <a:lnTo>
                <a:pt x="97766" y="310910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5271DE-2950-4482-ACA0-35D75A818C51}">
      <dsp:nvSpPr>
        <dsp:cNvPr id="0" name=""/>
        <dsp:cNvSpPr/>
      </dsp:nvSpPr>
      <dsp:spPr>
        <a:xfrm>
          <a:off x="2427080" y="2797185"/>
          <a:ext cx="612380" cy="136872"/>
        </a:xfrm>
        <a:custGeom>
          <a:avLst/>
          <a:gdLst/>
          <a:ahLst/>
          <a:cxnLst/>
          <a:rect l="0" t="0" r="0" b="0"/>
          <a:pathLst>
            <a:path>
              <a:moveTo>
                <a:pt x="612380" y="0"/>
              </a:moveTo>
              <a:lnTo>
                <a:pt x="612380" y="68436"/>
              </a:lnTo>
              <a:lnTo>
                <a:pt x="0" y="68436"/>
              </a:lnTo>
              <a:lnTo>
                <a:pt x="0" y="13687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1244BB-2988-4BDF-BD05-1034EF9F9FE3}">
      <dsp:nvSpPr>
        <dsp:cNvPr id="0" name=""/>
        <dsp:cNvSpPr/>
      </dsp:nvSpPr>
      <dsp:spPr>
        <a:xfrm>
          <a:off x="3039461" y="1451930"/>
          <a:ext cx="1436311" cy="1062391"/>
        </a:xfrm>
        <a:custGeom>
          <a:avLst/>
          <a:gdLst/>
          <a:ahLst/>
          <a:cxnLst/>
          <a:rect l="0" t="0" r="0" b="0"/>
          <a:pathLst>
            <a:path>
              <a:moveTo>
                <a:pt x="1436311" y="0"/>
              </a:moveTo>
              <a:lnTo>
                <a:pt x="1436311" y="993955"/>
              </a:lnTo>
              <a:lnTo>
                <a:pt x="0" y="993955"/>
              </a:lnTo>
              <a:lnTo>
                <a:pt x="0" y="106239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B712B0-97A0-4DE3-8F94-CDF3D05C3DD9}">
      <dsp:nvSpPr>
        <dsp:cNvPr id="0" name=""/>
        <dsp:cNvSpPr/>
      </dsp:nvSpPr>
      <dsp:spPr>
        <a:xfrm>
          <a:off x="983279" y="2840209"/>
          <a:ext cx="540985" cy="13687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8436"/>
              </a:lnTo>
              <a:lnTo>
                <a:pt x="540985" y="68436"/>
              </a:lnTo>
              <a:lnTo>
                <a:pt x="540985" y="13687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B3D83E-5D91-4E2E-8BAB-06BAE719DA87}">
      <dsp:nvSpPr>
        <dsp:cNvPr id="0" name=""/>
        <dsp:cNvSpPr/>
      </dsp:nvSpPr>
      <dsp:spPr>
        <a:xfrm>
          <a:off x="96748" y="3302969"/>
          <a:ext cx="141764" cy="2998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9816"/>
              </a:lnTo>
              <a:lnTo>
                <a:pt x="141764" y="29981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D7B30D-CADE-4534-8C76-02326574ED50}">
      <dsp:nvSpPr>
        <dsp:cNvPr id="0" name=""/>
        <dsp:cNvSpPr/>
      </dsp:nvSpPr>
      <dsp:spPr>
        <a:xfrm>
          <a:off x="474788" y="2840209"/>
          <a:ext cx="508491" cy="136872"/>
        </a:xfrm>
        <a:custGeom>
          <a:avLst/>
          <a:gdLst/>
          <a:ahLst/>
          <a:cxnLst/>
          <a:rect l="0" t="0" r="0" b="0"/>
          <a:pathLst>
            <a:path>
              <a:moveTo>
                <a:pt x="508491" y="0"/>
              </a:moveTo>
              <a:lnTo>
                <a:pt x="508491" y="68436"/>
              </a:lnTo>
              <a:lnTo>
                <a:pt x="0" y="68436"/>
              </a:lnTo>
              <a:lnTo>
                <a:pt x="0" y="136872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D370A6-4004-4681-A53E-7FBCB54F2931}">
      <dsp:nvSpPr>
        <dsp:cNvPr id="0" name=""/>
        <dsp:cNvSpPr/>
      </dsp:nvSpPr>
      <dsp:spPr>
        <a:xfrm>
          <a:off x="983279" y="1451930"/>
          <a:ext cx="3492492" cy="1062391"/>
        </a:xfrm>
        <a:custGeom>
          <a:avLst/>
          <a:gdLst/>
          <a:ahLst/>
          <a:cxnLst/>
          <a:rect l="0" t="0" r="0" b="0"/>
          <a:pathLst>
            <a:path>
              <a:moveTo>
                <a:pt x="3492492" y="0"/>
              </a:moveTo>
              <a:lnTo>
                <a:pt x="3492492" y="993955"/>
              </a:lnTo>
              <a:lnTo>
                <a:pt x="0" y="993955"/>
              </a:lnTo>
              <a:lnTo>
                <a:pt x="0" y="1062391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5627D0-372A-4733-A125-9CD499423D81}">
      <dsp:nvSpPr>
        <dsp:cNvPr id="0" name=""/>
        <dsp:cNvSpPr/>
      </dsp:nvSpPr>
      <dsp:spPr>
        <a:xfrm>
          <a:off x="3875834" y="782630"/>
          <a:ext cx="1199877" cy="6693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Management Team </a:t>
          </a:r>
          <a:endParaRPr lang="en-IN" sz="1400" kern="1200" dirty="0"/>
        </a:p>
      </dsp:txBody>
      <dsp:txXfrm>
        <a:off x="3875834" y="782630"/>
        <a:ext cx="1199877" cy="669300"/>
      </dsp:txXfrm>
    </dsp:sp>
    <dsp:sp modelId="{F1688C87-F387-4924-8020-107374A11ACB}">
      <dsp:nvSpPr>
        <dsp:cNvPr id="0" name=""/>
        <dsp:cNvSpPr/>
      </dsp:nvSpPr>
      <dsp:spPr>
        <a:xfrm>
          <a:off x="419384" y="2514322"/>
          <a:ext cx="1127790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Software Division</a:t>
          </a:r>
          <a:endParaRPr lang="en-IN" sz="1400" kern="1200" dirty="0"/>
        </a:p>
      </dsp:txBody>
      <dsp:txXfrm>
        <a:off x="419384" y="2514322"/>
        <a:ext cx="1127790" cy="325887"/>
      </dsp:txXfrm>
    </dsp:sp>
    <dsp:sp modelId="{BB73AB1D-835B-403C-8958-396B1EDCCE84}">
      <dsp:nvSpPr>
        <dsp:cNvPr id="0" name=""/>
        <dsp:cNvSpPr/>
      </dsp:nvSpPr>
      <dsp:spPr>
        <a:xfrm>
          <a:off x="2239" y="2977082"/>
          <a:ext cx="945098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Project Lead</a:t>
          </a:r>
          <a:endParaRPr lang="en-IN" sz="1400" kern="1200" dirty="0"/>
        </a:p>
      </dsp:txBody>
      <dsp:txXfrm>
        <a:off x="2239" y="2977082"/>
        <a:ext cx="945098" cy="325887"/>
      </dsp:txXfrm>
    </dsp:sp>
    <dsp:sp modelId="{23B1787A-D175-4285-AFD4-7D1908A13DA9}">
      <dsp:nvSpPr>
        <dsp:cNvPr id="0" name=""/>
        <dsp:cNvSpPr/>
      </dsp:nvSpPr>
      <dsp:spPr>
        <a:xfrm>
          <a:off x="238513" y="3439841"/>
          <a:ext cx="651774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Execution Team</a:t>
          </a:r>
          <a:endParaRPr lang="en-IN" sz="1400" kern="1200" dirty="0"/>
        </a:p>
      </dsp:txBody>
      <dsp:txXfrm>
        <a:off x="238513" y="3439841"/>
        <a:ext cx="651774" cy="325887"/>
      </dsp:txXfrm>
    </dsp:sp>
    <dsp:sp modelId="{B321DC00-2B42-4206-A5C8-AE9CD3F9354A}">
      <dsp:nvSpPr>
        <dsp:cNvPr id="0" name=""/>
        <dsp:cNvSpPr/>
      </dsp:nvSpPr>
      <dsp:spPr>
        <a:xfrm>
          <a:off x="1084210" y="2977082"/>
          <a:ext cx="880110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Consultant</a:t>
          </a:r>
          <a:endParaRPr lang="en-IN" sz="1400" kern="1200" dirty="0"/>
        </a:p>
      </dsp:txBody>
      <dsp:txXfrm>
        <a:off x="1084210" y="2977082"/>
        <a:ext cx="880110" cy="325887"/>
      </dsp:txXfrm>
    </dsp:sp>
    <dsp:sp modelId="{4B131DEF-2124-4CA5-A623-82734C6896D0}">
      <dsp:nvSpPr>
        <dsp:cNvPr id="0" name=""/>
        <dsp:cNvSpPr/>
      </dsp:nvSpPr>
      <dsp:spPr>
        <a:xfrm>
          <a:off x="2345122" y="2514322"/>
          <a:ext cx="1388676" cy="28286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GIS Division	</a:t>
          </a:r>
          <a:endParaRPr lang="en-IN" sz="1400" kern="1200" dirty="0"/>
        </a:p>
      </dsp:txBody>
      <dsp:txXfrm>
        <a:off x="2345122" y="2514322"/>
        <a:ext cx="1388676" cy="282863"/>
      </dsp:txXfrm>
    </dsp:sp>
    <dsp:sp modelId="{2BEF96BF-E75A-4FEC-B56E-7C9346D45DBD}">
      <dsp:nvSpPr>
        <dsp:cNvPr id="0" name=""/>
        <dsp:cNvSpPr/>
      </dsp:nvSpPr>
      <dsp:spPr>
        <a:xfrm>
          <a:off x="2101193" y="2934058"/>
          <a:ext cx="651774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Project Lead</a:t>
          </a:r>
          <a:endParaRPr lang="en-IN" sz="1400" kern="1200" dirty="0"/>
        </a:p>
      </dsp:txBody>
      <dsp:txXfrm>
        <a:off x="2101193" y="2934058"/>
        <a:ext cx="651774" cy="325887"/>
      </dsp:txXfrm>
    </dsp:sp>
    <dsp:sp modelId="{C7E0EC8E-E29A-4E20-A9A0-3706C8DD65C9}">
      <dsp:nvSpPr>
        <dsp:cNvPr id="0" name=""/>
        <dsp:cNvSpPr/>
      </dsp:nvSpPr>
      <dsp:spPr>
        <a:xfrm>
          <a:off x="2264136" y="3396818"/>
          <a:ext cx="1220753" cy="3480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Execution Team</a:t>
          </a:r>
          <a:endParaRPr lang="en-IN" sz="1400" kern="1200" dirty="0"/>
        </a:p>
      </dsp:txBody>
      <dsp:txXfrm>
        <a:off x="2264136" y="3396818"/>
        <a:ext cx="1220753" cy="348076"/>
      </dsp:txXfrm>
    </dsp:sp>
    <dsp:sp modelId="{271BAAC3-92B9-4A8B-BFE3-B137E47FA26D}">
      <dsp:nvSpPr>
        <dsp:cNvPr id="0" name=""/>
        <dsp:cNvSpPr/>
      </dsp:nvSpPr>
      <dsp:spPr>
        <a:xfrm>
          <a:off x="2889839" y="2934058"/>
          <a:ext cx="1087889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Consultant</a:t>
          </a:r>
          <a:endParaRPr lang="en-IN" sz="1400" kern="1200" dirty="0"/>
        </a:p>
      </dsp:txBody>
      <dsp:txXfrm>
        <a:off x="2889839" y="2934058"/>
        <a:ext cx="1087889" cy="325887"/>
      </dsp:txXfrm>
    </dsp:sp>
    <dsp:sp modelId="{F892760A-BAC8-47D0-96AE-3E8AC185DD72}">
      <dsp:nvSpPr>
        <dsp:cNvPr id="0" name=""/>
        <dsp:cNvSpPr/>
      </dsp:nvSpPr>
      <dsp:spPr>
        <a:xfrm>
          <a:off x="4200909" y="2516030"/>
          <a:ext cx="1514090" cy="606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Consultancy  and Training Division</a:t>
          </a:r>
          <a:endParaRPr lang="en-IN" sz="1400" kern="1200" dirty="0"/>
        </a:p>
      </dsp:txBody>
      <dsp:txXfrm>
        <a:off x="4200909" y="2516030"/>
        <a:ext cx="1514090" cy="606430"/>
      </dsp:txXfrm>
    </dsp:sp>
    <dsp:sp modelId="{75423BB6-B127-41D5-A349-5BE7E29D8981}">
      <dsp:nvSpPr>
        <dsp:cNvPr id="0" name=""/>
        <dsp:cNvSpPr/>
      </dsp:nvSpPr>
      <dsp:spPr>
        <a:xfrm>
          <a:off x="4114601" y="3257625"/>
          <a:ext cx="651774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Project Lead</a:t>
          </a:r>
          <a:endParaRPr lang="en-IN" sz="1400" kern="1200" dirty="0"/>
        </a:p>
      </dsp:txBody>
      <dsp:txXfrm>
        <a:off x="4114601" y="3257625"/>
        <a:ext cx="651774" cy="325887"/>
      </dsp:txXfrm>
    </dsp:sp>
    <dsp:sp modelId="{1F8BE7A2-EA7B-4D5C-93D7-993F48F28EB3}">
      <dsp:nvSpPr>
        <dsp:cNvPr id="0" name=""/>
        <dsp:cNvSpPr/>
      </dsp:nvSpPr>
      <dsp:spPr>
        <a:xfrm>
          <a:off x="4277545" y="3720384"/>
          <a:ext cx="1003934" cy="640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Execution Team</a:t>
          </a:r>
          <a:endParaRPr lang="en-IN" sz="1400" kern="1200" dirty="0"/>
        </a:p>
      </dsp:txBody>
      <dsp:txXfrm>
        <a:off x="4277545" y="3720384"/>
        <a:ext cx="1003934" cy="640166"/>
      </dsp:txXfrm>
    </dsp:sp>
    <dsp:sp modelId="{9E2010E9-4737-43DF-9DC4-9E267B7C2484}">
      <dsp:nvSpPr>
        <dsp:cNvPr id="0" name=""/>
        <dsp:cNvSpPr/>
      </dsp:nvSpPr>
      <dsp:spPr>
        <a:xfrm>
          <a:off x="4903248" y="3257625"/>
          <a:ext cx="895948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Consultant</a:t>
          </a:r>
          <a:endParaRPr lang="en-IN" sz="1400" kern="1200" dirty="0"/>
        </a:p>
      </dsp:txBody>
      <dsp:txXfrm>
        <a:off x="4903248" y="3257625"/>
        <a:ext cx="895948" cy="325887"/>
      </dsp:txXfrm>
    </dsp:sp>
    <dsp:sp modelId="{B7ABC71F-9465-4491-B124-16B0684CB182}">
      <dsp:nvSpPr>
        <dsp:cNvPr id="0" name=""/>
        <dsp:cNvSpPr/>
      </dsp:nvSpPr>
      <dsp:spPr>
        <a:xfrm>
          <a:off x="6552879" y="2514322"/>
          <a:ext cx="949667" cy="5625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Support and maintenance</a:t>
          </a:r>
          <a:endParaRPr lang="en-IN" sz="4100" kern="1200" dirty="0"/>
        </a:p>
      </dsp:txBody>
      <dsp:txXfrm>
        <a:off x="6552879" y="2514322"/>
        <a:ext cx="949667" cy="562546"/>
      </dsp:txXfrm>
    </dsp:sp>
    <dsp:sp modelId="{DC98E100-AE50-4DC3-9CB5-7D32C92435BB}">
      <dsp:nvSpPr>
        <dsp:cNvPr id="0" name=""/>
        <dsp:cNvSpPr/>
      </dsp:nvSpPr>
      <dsp:spPr>
        <a:xfrm>
          <a:off x="5936069" y="3213741"/>
          <a:ext cx="651774" cy="6497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Project  Lead</a:t>
          </a:r>
          <a:endParaRPr lang="en-IN" sz="1400" kern="1200" dirty="0"/>
        </a:p>
      </dsp:txBody>
      <dsp:txXfrm>
        <a:off x="5936069" y="3213741"/>
        <a:ext cx="651774" cy="649750"/>
      </dsp:txXfrm>
    </dsp:sp>
    <dsp:sp modelId="{880CFE50-ED0E-4518-8E45-3AA91116EF38}">
      <dsp:nvSpPr>
        <dsp:cNvPr id="0" name=""/>
        <dsp:cNvSpPr/>
      </dsp:nvSpPr>
      <dsp:spPr>
        <a:xfrm>
          <a:off x="6248399" y="3985272"/>
          <a:ext cx="956569" cy="5049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Execution Team</a:t>
          </a:r>
          <a:endParaRPr lang="en-IN" sz="1400" kern="1200" dirty="0"/>
        </a:p>
      </dsp:txBody>
      <dsp:txXfrm>
        <a:off x="6248399" y="3985272"/>
        <a:ext cx="956569" cy="504968"/>
      </dsp:txXfrm>
    </dsp:sp>
    <dsp:sp modelId="{C5C5B57D-839E-4834-9871-0C52767C9123}">
      <dsp:nvSpPr>
        <dsp:cNvPr id="0" name=""/>
        <dsp:cNvSpPr/>
      </dsp:nvSpPr>
      <dsp:spPr>
        <a:xfrm>
          <a:off x="6724716" y="3213741"/>
          <a:ext cx="1394640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Consultant</a:t>
          </a:r>
          <a:endParaRPr lang="en-IN" sz="1400" kern="1200" dirty="0"/>
        </a:p>
      </dsp:txBody>
      <dsp:txXfrm>
        <a:off x="6724716" y="3213741"/>
        <a:ext cx="1394640" cy="325887"/>
      </dsp:txXfrm>
    </dsp:sp>
    <dsp:sp modelId="{04EDF299-69BF-4639-B1F4-5D6102BCCBA5}">
      <dsp:nvSpPr>
        <dsp:cNvPr id="0" name=""/>
        <dsp:cNvSpPr/>
      </dsp:nvSpPr>
      <dsp:spPr>
        <a:xfrm>
          <a:off x="7639419" y="2514322"/>
          <a:ext cx="892741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Statutory and Finance</a:t>
          </a:r>
          <a:endParaRPr lang="en-IN" sz="1400" kern="1200" dirty="0"/>
        </a:p>
      </dsp:txBody>
      <dsp:txXfrm>
        <a:off x="7639419" y="2514322"/>
        <a:ext cx="892741" cy="325887"/>
      </dsp:txXfrm>
    </dsp:sp>
    <dsp:sp modelId="{DEFDE1B4-2574-4FDB-8AA9-469435AE0394}">
      <dsp:nvSpPr>
        <dsp:cNvPr id="0" name=""/>
        <dsp:cNvSpPr/>
      </dsp:nvSpPr>
      <dsp:spPr>
        <a:xfrm>
          <a:off x="2839571" y="1588803"/>
          <a:ext cx="651774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Advisors</a:t>
          </a:r>
          <a:endParaRPr lang="en-IN" sz="1400" kern="1200" dirty="0"/>
        </a:p>
      </dsp:txBody>
      <dsp:txXfrm>
        <a:off x="2839571" y="1588803"/>
        <a:ext cx="651774" cy="325887"/>
      </dsp:txXfrm>
    </dsp:sp>
    <dsp:sp modelId="{7470B160-C5A5-467B-96F6-459AD42EDC6C}">
      <dsp:nvSpPr>
        <dsp:cNvPr id="0" name=""/>
        <dsp:cNvSpPr/>
      </dsp:nvSpPr>
      <dsp:spPr>
        <a:xfrm>
          <a:off x="4544208" y="1588803"/>
          <a:ext cx="1705041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Business Development Team</a:t>
          </a:r>
          <a:endParaRPr lang="en-IN" sz="1400" kern="1200" dirty="0"/>
        </a:p>
      </dsp:txBody>
      <dsp:txXfrm>
        <a:off x="4544208" y="1588803"/>
        <a:ext cx="1705041" cy="325887"/>
      </dsp:txXfrm>
    </dsp:sp>
    <dsp:sp modelId="{100AB70B-7D71-4BF6-8871-293307840D8A}">
      <dsp:nvSpPr>
        <dsp:cNvPr id="0" name=""/>
        <dsp:cNvSpPr/>
      </dsp:nvSpPr>
      <dsp:spPr>
        <a:xfrm>
          <a:off x="2839571" y="2051562"/>
          <a:ext cx="1567764" cy="32588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400" kern="1200" dirty="0" smtClean="0"/>
            <a:t>Associates and Partners</a:t>
          </a:r>
          <a:endParaRPr lang="en-IN" sz="1400" kern="1200" dirty="0"/>
        </a:p>
      </dsp:txBody>
      <dsp:txXfrm>
        <a:off x="2839571" y="2051562"/>
        <a:ext cx="1567764" cy="3258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4BC14B-3C93-499E-8B14-1DE76C47BF69}" type="datetimeFigureOut">
              <a:rPr lang="en-IN" smtClean="0"/>
              <a:t>08-01-2019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C9DCD-E9D8-4A27-95E6-41A9E18C85AB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Replace</a:t>
            </a:r>
            <a:r>
              <a:rPr lang="en-IN" baseline="0" dirty="0" smtClean="0"/>
              <a:t> it with original image. Add logo in every page.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C9DCD-E9D8-4A27-95E6-41A9E18C85AB}" type="slidenum">
              <a:rPr lang="en-IN" smtClean="0"/>
              <a:t>1</a:t>
            </a:fld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Introduction</a:t>
            </a:r>
            <a:r>
              <a:rPr lang="en-IN" baseline="0" dirty="0" smtClean="0"/>
              <a:t> in 2</a:t>
            </a:r>
            <a:r>
              <a:rPr lang="en-IN" baseline="30000" dirty="0" smtClean="0"/>
              <a:t>nd</a:t>
            </a:r>
            <a:r>
              <a:rPr lang="en-IN" baseline="0" dirty="0" smtClean="0"/>
              <a:t> slide. Vision, mission and commitment in 3</a:t>
            </a:r>
            <a:r>
              <a:rPr lang="en-IN" baseline="30000" dirty="0" smtClean="0"/>
              <a:t>rd</a:t>
            </a:r>
            <a:r>
              <a:rPr lang="en-IN" baseline="0" dirty="0" smtClean="0"/>
              <a:t> slide. Our services in 4</a:t>
            </a:r>
            <a:r>
              <a:rPr lang="en-IN" baseline="30000" dirty="0" smtClean="0"/>
              <a:t>th</a:t>
            </a:r>
            <a:r>
              <a:rPr lang="en-IN" baseline="0" dirty="0" smtClean="0"/>
              <a:t> slide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C9DCD-E9D8-4A27-95E6-41A9E18C85AB}" type="slidenum">
              <a:rPr lang="en-IN" smtClean="0"/>
              <a:t>3</a:t>
            </a:fld>
            <a:endParaRPr lang="en-I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Add ISO certificate here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C9DCD-E9D8-4A27-95E6-41A9E18C85AB}" type="slidenum">
              <a:rPr lang="en-IN" smtClean="0"/>
              <a:t>14</a:t>
            </a:fld>
            <a:endParaRPr lang="en-I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Add clients logo here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BC9DCD-E9D8-4A27-95E6-41A9E18C85AB}" type="slidenum">
              <a:rPr lang="en-IN" smtClean="0"/>
              <a:t>15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57201"/>
            <a:ext cx="7772400" cy="533399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INNOVADORS LAB PVT LTD</a:t>
            </a:r>
            <a:endParaRPr lang="en-IN" dirty="0"/>
          </a:p>
        </p:txBody>
      </p:sp>
      <p:pic>
        <p:nvPicPr>
          <p:cNvPr id="4098" name="Picture 2" descr="C:\Users\siprahota\Downloads\4(1)\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400" y="990600"/>
            <a:ext cx="7238999" cy="5867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 Base Map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0" y="990601"/>
          <a:ext cx="9144000" cy="31591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1828800"/>
                <a:gridCol w="1828800"/>
                <a:gridCol w="1828800"/>
                <a:gridCol w="1828800"/>
              </a:tblGrid>
              <a:tr h="585327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Customers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Business Activity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Project Period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Location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Purpose</a:t>
                      </a:r>
                      <a:endParaRPr lang="en-IN" sz="1400" dirty="0"/>
                    </a:p>
                  </a:txBody>
                  <a:tcPr/>
                </a:tc>
              </a:tr>
              <a:tr h="856521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BDA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Basemap</a:t>
                      </a:r>
                      <a:r>
                        <a:rPr lang="en-IN" sz="1400" baseline="0" dirty="0" smtClean="0"/>
                        <a:t> Preparation 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2015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Bhubaneswar, </a:t>
                      </a:r>
                      <a:r>
                        <a:rPr lang="en-IN" sz="1400" dirty="0" err="1" smtClean="0"/>
                        <a:t>Odisha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Asset</a:t>
                      </a:r>
                      <a:r>
                        <a:rPr lang="en-IN" sz="1400" baseline="0" dirty="0" smtClean="0"/>
                        <a:t> Identification  with  Encroachment  status</a:t>
                      </a:r>
                      <a:endParaRPr lang="en-IN" sz="1400" dirty="0"/>
                    </a:p>
                  </a:txBody>
                  <a:tcPr/>
                </a:tc>
              </a:tr>
              <a:tr h="599565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BDA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Basemap</a:t>
                      </a:r>
                      <a:r>
                        <a:rPr lang="en-IN" sz="1400" baseline="0" dirty="0" smtClean="0"/>
                        <a:t> Preparation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2015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Biju</a:t>
                      </a:r>
                      <a:r>
                        <a:rPr lang="en-IN" sz="1400" baseline="0" dirty="0" smtClean="0"/>
                        <a:t> </a:t>
                      </a:r>
                      <a:r>
                        <a:rPr lang="en-IN" sz="1400" baseline="0" dirty="0" err="1" smtClean="0"/>
                        <a:t>Patnaik</a:t>
                      </a:r>
                      <a:r>
                        <a:rPr lang="en-IN" sz="1400" baseline="0" dirty="0" smtClean="0"/>
                        <a:t>, Airport, Bhubaneswar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Airport Expansion</a:t>
                      </a:r>
                      <a:endParaRPr lang="en-IN" sz="1400" dirty="0"/>
                    </a:p>
                  </a:txBody>
                  <a:tcPr/>
                </a:tc>
              </a:tr>
              <a:tr h="34260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CED and Andhra</a:t>
                      </a:r>
                      <a:r>
                        <a:rPr lang="en-IN" sz="1400" baseline="0" dirty="0" smtClean="0"/>
                        <a:t> </a:t>
                      </a:r>
                      <a:r>
                        <a:rPr lang="en-IN" sz="1400" baseline="0" dirty="0" err="1" smtClean="0"/>
                        <a:t>Prdesh</a:t>
                      </a:r>
                      <a:r>
                        <a:rPr lang="en-IN" sz="1400" baseline="0" dirty="0" smtClean="0"/>
                        <a:t> Govt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Basemap</a:t>
                      </a:r>
                      <a:r>
                        <a:rPr lang="en-IN" sz="1400" baseline="0" dirty="0" smtClean="0"/>
                        <a:t> Preparation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2014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9 ULBS  in Andhra</a:t>
                      </a:r>
                      <a:r>
                        <a:rPr lang="en-IN" sz="1400" baseline="0" dirty="0" smtClean="0"/>
                        <a:t> Pradesh Region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ULB Survey  under  APMDP Project</a:t>
                      </a:r>
                      <a:endParaRPr lang="en-IN" sz="1400" dirty="0"/>
                    </a:p>
                  </a:txBody>
                  <a:tcPr/>
                </a:tc>
              </a:tr>
              <a:tr h="599565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CED and </a:t>
                      </a:r>
                      <a:r>
                        <a:rPr lang="en-IN" sz="1400" dirty="0" err="1" smtClean="0"/>
                        <a:t>Telengana</a:t>
                      </a:r>
                      <a:r>
                        <a:rPr lang="en-IN" sz="1400" dirty="0" smtClean="0"/>
                        <a:t> Govt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Basemap</a:t>
                      </a:r>
                      <a:r>
                        <a:rPr lang="en-IN" sz="1400" baseline="0" dirty="0" smtClean="0"/>
                        <a:t> Preparation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2015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3 ULBS of </a:t>
                      </a:r>
                      <a:r>
                        <a:rPr lang="en-IN" sz="1400" dirty="0" err="1" smtClean="0"/>
                        <a:t>Telengana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ULB Survey  under MDP Project</a:t>
                      </a:r>
                      <a:endParaRPr lang="en-IN" sz="14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58762"/>
          </a:xfrm>
        </p:spPr>
        <p:txBody>
          <a:bodyPr>
            <a:noAutofit/>
          </a:bodyPr>
          <a:lstStyle/>
          <a:p>
            <a:r>
              <a:rPr lang="en-IN" sz="2000" b="1" dirty="0" smtClean="0"/>
              <a:t>Map Digitisation </a:t>
            </a:r>
            <a:endParaRPr lang="en-IN" sz="20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/>
          <a:lstStyle/>
          <a:p>
            <a:r>
              <a:rPr lang="en-US" sz="1200" dirty="0" smtClean="0"/>
              <a:t>Scope of Work: Land Record Digitization (Village Map)</a:t>
            </a:r>
            <a:endParaRPr lang="en-IN" sz="1200" dirty="0" smtClean="0"/>
          </a:p>
          <a:p>
            <a:r>
              <a:rPr lang="en-US" sz="1200" dirty="0" smtClean="0"/>
              <a:t>Road Network Digitization</a:t>
            </a:r>
            <a:endParaRPr lang="en-IN" sz="1200" dirty="0" smtClean="0"/>
          </a:p>
          <a:p>
            <a:r>
              <a:rPr lang="en-US" sz="1200" dirty="0" smtClean="0"/>
              <a:t>2D Building Capture</a:t>
            </a:r>
            <a:endParaRPr lang="en-IN" sz="1200" dirty="0" smtClean="0"/>
          </a:p>
          <a:p>
            <a:endParaRPr lang="en-IN" dirty="0"/>
          </a:p>
        </p:txBody>
      </p:sp>
      <p:pic>
        <p:nvPicPr>
          <p:cNvPr id="6" name="Picture 5" descr="C:\Users\sipra\AppData\Local\Temp\Rar$DI08.112\digitization.jp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447800"/>
            <a:ext cx="50292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C:\Users\sipra\Downloads\digitization Clients.jp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19600" y="609600"/>
            <a:ext cx="45720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Our Contact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 smtClean="0"/>
              <a:t>Corporate Office: C, Ground Zero, STPI Complex, Fortune Towers, Bhubaneswar, Odisha-751021</a:t>
            </a:r>
          </a:p>
          <a:p>
            <a:r>
              <a:rPr lang="en-IN" dirty="0" smtClean="0"/>
              <a:t>Development Centre 1: Address: C, Ground Zero, STPI Complex, Fortune Towers, Bhubaneswar,</a:t>
            </a:r>
          </a:p>
          <a:p>
            <a:r>
              <a:rPr lang="en-IN" dirty="0" smtClean="0"/>
              <a:t>Odisha-751021</a:t>
            </a:r>
          </a:p>
          <a:p>
            <a:r>
              <a:rPr lang="en-IN" dirty="0" smtClean="0"/>
              <a:t>Development Centre 2- STPI Complex, Jewels Building, </a:t>
            </a:r>
            <a:r>
              <a:rPr lang="en-IN" dirty="0" err="1" smtClean="0"/>
              <a:t>Tadong</a:t>
            </a:r>
            <a:r>
              <a:rPr lang="en-IN" dirty="0" smtClean="0"/>
              <a:t>, </a:t>
            </a:r>
            <a:r>
              <a:rPr lang="en-IN" dirty="0" err="1" smtClean="0"/>
              <a:t>Gangtok</a:t>
            </a:r>
            <a:r>
              <a:rPr lang="en-IN" dirty="0" smtClean="0"/>
              <a:t>, Sikkim</a:t>
            </a:r>
          </a:p>
          <a:p>
            <a:r>
              <a:rPr lang="en-IN" dirty="0" smtClean="0"/>
              <a:t>www.innovadorslab.co.in</a:t>
            </a:r>
          </a:p>
          <a:p>
            <a:r>
              <a:rPr lang="en-IN" dirty="0" err="1" smtClean="0"/>
              <a:t>Email:contact@innovadorslab.co.in</a:t>
            </a:r>
            <a:endParaRPr lang="en-IN" dirty="0" smtClean="0"/>
          </a:p>
          <a:p>
            <a:r>
              <a:rPr lang="en-IN" dirty="0" smtClean="0"/>
              <a:t>Ph#: 0674</a:t>
            </a:r>
            <a:endParaRPr lang="en-I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11162"/>
          </a:xfrm>
        </p:spPr>
        <p:txBody>
          <a:bodyPr>
            <a:normAutofit fontScale="90000"/>
          </a:bodyPr>
          <a:lstStyle/>
          <a:p>
            <a:r>
              <a:rPr lang="en-IN" dirty="0" err="1" smtClean="0"/>
              <a:t>Organogram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838200"/>
          <a:ext cx="8534400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Certificate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Clients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About Us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 smtClean="0"/>
              <a:t>Incorporated in 2010.</a:t>
            </a:r>
          </a:p>
          <a:p>
            <a:r>
              <a:rPr lang="en-IN" dirty="0" smtClean="0"/>
              <a:t> A team of  senior experts.</a:t>
            </a:r>
          </a:p>
          <a:p>
            <a:r>
              <a:rPr lang="en-IN" dirty="0" smtClean="0"/>
              <a:t> 90% of tech staff has Bachelor Degree in computing and engineering.</a:t>
            </a:r>
          </a:p>
          <a:p>
            <a:r>
              <a:rPr lang="en-IN" dirty="0" smtClean="0"/>
              <a:t> 3 out of 4 of our customers choose us for long-term projects.</a:t>
            </a:r>
          </a:p>
          <a:p>
            <a:r>
              <a:rPr lang="en-IN" dirty="0" smtClean="0"/>
              <a:t> End-to-end software development services and GIS Solutions for both IT and non-IT ventures and entrepreneurs.</a:t>
            </a:r>
          </a:p>
          <a:p>
            <a:r>
              <a:rPr lang="en-IN" dirty="0" smtClean="0"/>
              <a:t> An 100% EOU and ISO 9001:2008 Certified Company.</a:t>
            </a:r>
          </a:p>
          <a:p>
            <a:r>
              <a:rPr lang="en-IN" dirty="0" smtClean="0"/>
              <a:t> An Empanelled Company of ORSAC and IDCOL.</a:t>
            </a:r>
          </a:p>
          <a:p>
            <a:r>
              <a:rPr lang="en-IN" dirty="0" smtClean="0"/>
              <a:t>Recognized by Department of Science and Technology and MSME, Govt of India.</a:t>
            </a:r>
          </a:p>
          <a:p>
            <a:r>
              <a:rPr lang="en-IN" dirty="0" smtClean="0"/>
              <a:t> A </a:t>
            </a:r>
            <a:r>
              <a:rPr lang="en-IN" dirty="0" err="1" smtClean="0"/>
              <a:t>Pvt</a:t>
            </a:r>
            <a:r>
              <a:rPr lang="en-IN" dirty="0" smtClean="0"/>
              <a:t> Limited Company Registered under Company Registration Act.</a:t>
            </a:r>
          </a:p>
          <a:p>
            <a:r>
              <a:rPr lang="en-IN" dirty="0" smtClean="0"/>
              <a:t> It is a Net Profit company.</a:t>
            </a:r>
          </a:p>
          <a:p>
            <a:r>
              <a:rPr lang="en-IN" dirty="0" smtClean="0"/>
              <a:t>▪ We are working nationwide, with our assets capable of serving clients’ requirements in multiple states of India.</a:t>
            </a:r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34962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4800" y="685800"/>
            <a:ext cx="8382000" cy="594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>
            <a:normAutofit fontScale="70000" lnSpcReduction="20000"/>
          </a:bodyPr>
          <a:lstStyle/>
          <a:p>
            <a:r>
              <a:rPr lang="en-IN" sz="2800" dirty="0" smtClean="0"/>
              <a:t>Mission				</a:t>
            </a:r>
          </a:p>
          <a:p>
            <a:pPr lvl="0">
              <a:buNone/>
            </a:pPr>
            <a:r>
              <a:rPr lang="en-IN" sz="2800" b="1" dirty="0" smtClean="0"/>
              <a:t>I-Lab</a:t>
            </a:r>
            <a:r>
              <a:rPr lang="en-IN" sz="2800" dirty="0" smtClean="0"/>
              <a:t>, be a local company, focuses </a:t>
            </a:r>
            <a:r>
              <a:rPr lang="en-IN" sz="2800" b="1" dirty="0" smtClean="0"/>
              <a:t>“To provide personalized service of excellent quality”</a:t>
            </a:r>
            <a:endParaRPr lang="en-IN" sz="2800" dirty="0" smtClean="0"/>
          </a:p>
          <a:p>
            <a:r>
              <a:rPr lang="en-IN" sz="2800" dirty="0" smtClean="0"/>
              <a:t> Vision</a:t>
            </a:r>
          </a:p>
          <a:p>
            <a:pPr>
              <a:buNone/>
            </a:pPr>
            <a:r>
              <a:rPr lang="en-IN" sz="2800" dirty="0" smtClean="0"/>
              <a:t> I-Lab envisions developing a strong client base with an equally effective support structure which acts as a catalyst for effective deployment of futuristically complete and credible Information Technology (IT) solutions.</a:t>
            </a:r>
          </a:p>
          <a:p>
            <a:r>
              <a:rPr lang="en-IN" sz="2800" dirty="0" smtClean="0"/>
              <a:t>Our Commitment to Quality</a:t>
            </a:r>
          </a:p>
          <a:p>
            <a:pPr>
              <a:buNone/>
            </a:pPr>
            <a:r>
              <a:rPr lang="en-IN" sz="2800" dirty="0" smtClean="0"/>
              <a:t>	</a:t>
            </a:r>
            <a:r>
              <a:rPr lang="en-IN" sz="2800" dirty="0" err="1" smtClean="0"/>
              <a:t>Innovadors</a:t>
            </a:r>
            <a:r>
              <a:rPr lang="en-IN" sz="2800" dirty="0" smtClean="0"/>
              <a:t> Lab: </a:t>
            </a:r>
          </a:p>
          <a:p>
            <a:pPr>
              <a:buNone/>
            </a:pPr>
            <a:r>
              <a:rPr lang="en-IN" sz="2800" dirty="0" smtClean="0"/>
              <a:t>	Believes in working co-operatively with clients to design processes that achieve sound objectives with integrity. </a:t>
            </a:r>
          </a:p>
          <a:p>
            <a:pPr>
              <a:buNone/>
            </a:pPr>
            <a:r>
              <a:rPr lang="en-IN" sz="2800" dirty="0" smtClean="0"/>
              <a:t>	Uses the latest technology and methodologies to achieve strategic outcomes for clients. Works from a position of respect that values confidentiality and equality of access.  Emphasises flexibility in order to respond to the  </a:t>
            </a:r>
            <a:br>
              <a:rPr lang="en-IN" sz="2800" dirty="0" smtClean="0"/>
            </a:br>
            <a:r>
              <a:rPr lang="en-IN" sz="2800" dirty="0" smtClean="0"/>
              <a:t>dynamic nature of projects. Seeks out consultancies that have at their heart issues of technology capabilities and solution</a:t>
            </a:r>
          </a:p>
          <a:p>
            <a:endParaRPr lang="en-IN" sz="2800" dirty="0" smtClean="0"/>
          </a:p>
          <a:p>
            <a:endParaRPr lang="en-IN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Our Services</a:t>
            </a:r>
            <a:endParaRPr lang="en-IN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43000"/>
            <a:ext cx="9144000" cy="571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1116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GIS Capabilities</a:t>
            </a:r>
            <a:endParaRPr lang="en-IN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685800"/>
          <a:ext cx="8229600" cy="594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Implementation Process</a:t>
            </a: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>
            <a:normAutofit/>
          </a:bodyPr>
          <a:lstStyle/>
          <a:p>
            <a:r>
              <a:rPr lang="en-IN" sz="1000" dirty="0" smtClean="0"/>
              <a:t>Base Map Process                                                                                                                    Image Digitization Process</a:t>
            </a:r>
            <a:endParaRPr lang="en-IN" sz="1000" dirty="0"/>
          </a:p>
        </p:txBody>
      </p:sp>
      <p:pic>
        <p:nvPicPr>
          <p:cNvPr id="7" name="Picture 6" descr="C:\Users\ilab\Pictures\New folder\Untitled Diagram.jpg"/>
          <p:cNvPicPr/>
          <p:nvPr/>
        </p:nvPicPr>
        <p:blipFill>
          <a:blip r:embed="rId2" cstate="print">
            <a:duotone>
              <a:prstClr val="black"/>
              <a:schemeClr val="accent4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304800" y="1752600"/>
            <a:ext cx="3242339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C:\Users\ilab\Pictures\New folder\1.png"/>
          <p:cNvPicPr/>
          <p:nvPr/>
        </p:nvPicPr>
        <p:blipFill>
          <a:blip r:embed="rId3" cstate="print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3581400" y="1219200"/>
            <a:ext cx="5562600" cy="5257800"/>
          </a:xfrm>
          <a:prstGeom prst="rect">
            <a:avLst/>
          </a:prstGeom>
          <a:solidFill>
            <a:srgbClr val="92D050"/>
          </a:solidFill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Vision, Mission and Process</a:t>
            </a: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1000" dirty="0" smtClean="0"/>
              <a:t>                                                                                                                   GIS Application Process</a:t>
            </a:r>
            <a:endParaRPr lang="en-IN" sz="1000" dirty="0"/>
          </a:p>
        </p:txBody>
      </p:sp>
      <p:pic>
        <p:nvPicPr>
          <p:cNvPr id="9" name="Picture 8" descr="C:\Users\ilab\Pictures\New folder\2.png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1219200"/>
            <a:ext cx="3733800" cy="4107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C:\Users\ilab\Pictures\New folder\onl1.pn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81400" y="1295400"/>
            <a:ext cx="5562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 Survey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0" y="990601"/>
          <a:ext cx="9144000" cy="72770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1828800"/>
                <a:gridCol w="1828800"/>
                <a:gridCol w="1828800"/>
                <a:gridCol w="1828800"/>
              </a:tblGrid>
              <a:tr h="585327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Customers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Business Activity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Project Period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Location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Purpose</a:t>
                      </a:r>
                      <a:endParaRPr lang="en-IN" sz="1400" dirty="0"/>
                    </a:p>
                  </a:txBody>
                  <a:tcPr/>
                </a:tc>
              </a:tr>
              <a:tr h="856521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ORSAC and Power Grid Corporation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DGPS Survey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2017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Jharsuguda</a:t>
                      </a:r>
                      <a:r>
                        <a:rPr lang="en-IN" sz="1400" dirty="0" smtClean="0"/>
                        <a:t>, </a:t>
                      </a:r>
                      <a:r>
                        <a:rPr lang="en-IN" sz="1400" dirty="0" err="1" smtClean="0"/>
                        <a:t>Odisha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i="0" u="none" strike="noStrike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Study of Geo-coordinates for preparation of Geo-referenced maps in connection with proposed diversion of revenue forest land</a:t>
                      </a:r>
                      <a:endParaRPr lang="en-IN" sz="1400" dirty="0"/>
                    </a:p>
                  </a:txBody>
                  <a:tcPr/>
                </a:tc>
              </a:tr>
              <a:tr h="856521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BDA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Encroachment Survey through GPS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2015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Bhubaneswar, </a:t>
                      </a:r>
                      <a:r>
                        <a:rPr lang="en-IN" sz="1400" dirty="0" err="1" smtClean="0"/>
                        <a:t>Odisha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Asset</a:t>
                      </a:r>
                      <a:r>
                        <a:rPr lang="en-IN" sz="1400" baseline="0" dirty="0" smtClean="0"/>
                        <a:t> Identification  with  Encroachment  status</a:t>
                      </a:r>
                      <a:endParaRPr lang="en-IN" sz="1400" dirty="0"/>
                    </a:p>
                  </a:txBody>
                  <a:tcPr/>
                </a:tc>
              </a:tr>
              <a:tr h="599565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BDA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DGPS Survey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2015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Biju</a:t>
                      </a:r>
                      <a:r>
                        <a:rPr lang="en-IN" sz="1400" baseline="0" dirty="0" smtClean="0"/>
                        <a:t> </a:t>
                      </a:r>
                      <a:r>
                        <a:rPr lang="en-IN" sz="1400" baseline="0" dirty="0" err="1" smtClean="0"/>
                        <a:t>Patnaik</a:t>
                      </a:r>
                      <a:r>
                        <a:rPr lang="en-IN" sz="1400" baseline="0" dirty="0" smtClean="0"/>
                        <a:t>, Airport, Bhubaneswar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Airport Expansion</a:t>
                      </a:r>
                      <a:endParaRPr lang="en-IN" sz="1400" dirty="0"/>
                    </a:p>
                  </a:txBody>
                  <a:tcPr/>
                </a:tc>
              </a:tr>
              <a:tr h="599565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RWSS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GPS Survey for PWS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2015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 Blocks of </a:t>
                      </a:r>
                      <a:r>
                        <a:rPr lang="en-IN" sz="1400" dirty="0" err="1" smtClean="0"/>
                        <a:t>Odisha</a:t>
                      </a:r>
                      <a:r>
                        <a:rPr lang="en-IN" sz="1400" dirty="0" smtClean="0"/>
                        <a:t>, 5 Districts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Longitide</a:t>
                      </a:r>
                      <a:r>
                        <a:rPr lang="en-IN" sz="1400" dirty="0" smtClean="0"/>
                        <a:t> and </a:t>
                      </a:r>
                      <a:r>
                        <a:rPr lang="en-IN" sz="1400" dirty="0" err="1" smtClean="0"/>
                        <a:t>Lattitude</a:t>
                      </a:r>
                      <a:r>
                        <a:rPr lang="en-IN" sz="1400" dirty="0" smtClean="0"/>
                        <a:t> survey</a:t>
                      </a:r>
                      <a:r>
                        <a:rPr lang="en-IN" sz="1400" baseline="0" dirty="0" smtClean="0"/>
                        <a:t> of </a:t>
                      </a:r>
                      <a:r>
                        <a:rPr lang="en-IN" sz="1400" baseline="0" dirty="0" err="1" smtClean="0"/>
                        <a:t>pws</a:t>
                      </a:r>
                      <a:r>
                        <a:rPr lang="en-IN" sz="1400" baseline="0" dirty="0" smtClean="0"/>
                        <a:t>  points  with imagery</a:t>
                      </a:r>
                      <a:r>
                        <a:rPr lang="en-IN" sz="1400" dirty="0" smtClean="0"/>
                        <a:t> </a:t>
                      </a:r>
                      <a:endParaRPr lang="en-IN" sz="1400" dirty="0"/>
                    </a:p>
                  </a:txBody>
                  <a:tcPr/>
                </a:tc>
              </a:tr>
              <a:tr h="34260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OMC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DGPS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2018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Laxmipur</a:t>
                      </a:r>
                      <a:r>
                        <a:rPr lang="en-IN" sz="1400" dirty="0" smtClean="0"/>
                        <a:t> </a:t>
                      </a:r>
                      <a:r>
                        <a:rPr lang="en-IN" sz="1400" dirty="0" err="1" smtClean="0"/>
                        <a:t>Tehsil</a:t>
                      </a:r>
                      <a:r>
                        <a:rPr lang="en-IN" sz="1400" dirty="0" smtClean="0"/>
                        <a:t>, </a:t>
                      </a:r>
                      <a:r>
                        <a:rPr lang="en-IN" sz="1400" dirty="0" err="1" smtClean="0"/>
                        <a:t>Kakrigum</a:t>
                      </a:r>
                      <a:r>
                        <a:rPr lang="en-IN" sz="1400" baseline="0" dirty="0" err="1" smtClean="0"/>
                        <a:t>a</a:t>
                      </a:r>
                      <a:r>
                        <a:rPr lang="en-IN" sz="1400" baseline="0" dirty="0" smtClean="0"/>
                        <a:t> </a:t>
                      </a:r>
                      <a:r>
                        <a:rPr lang="en-IN" sz="1400" dirty="0" smtClean="0"/>
                        <a:t>Mines, </a:t>
                      </a:r>
                      <a:r>
                        <a:rPr lang="en-IN" sz="1400" dirty="0" err="1" smtClean="0"/>
                        <a:t>Koraput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33KV Transmission Line </a:t>
                      </a:r>
                      <a:endParaRPr lang="en-IN" sz="1400" dirty="0"/>
                    </a:p>
                  </a:txBody>
                  <a:tcPr/>
                </a:tc>
              </a:tr>
              <a:tr h="856521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CED and Directorate of Water Resources, </a:t>
                      </a:r>
                      <a:r>
                        <a:rPr lang="en-IN" sz="1400" dirty="0" err="1" smtClean="0"/>
                        <a:t>Odisha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DGPS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2015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err="1" smtClean="0"/>
                        <a:t>Pipli</a:t>
                      </a:r>
                      <a:r>
                        <a:rPr lang="en-IN" sz="1400" dirty="0" smtClean="0"/>
                        <a:t> and </a:t>
                      </a:r>
                      <a:r>
                        <a:rPr lang="en-IN" sz="1400" dirty="0" err="1" smtClean="0"/>
                        <a:t>Nimapara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NAC Survey for  improvement of water </a:t>
                      </a:r>
                      <a:r>
                        <a:rPr lang="en-IN" sz="1400" baseline="0" dirty="0" smtClean="0"/>
                        <a:t> supply to households</a:t>
                      </a:r>
                      <a:endParaRPr lang="en-IN" sz="1400" dirty="0"/>
                    </a:p>
                  </a:txBody>
                  <a:tcPr/>
                </a:tc>
              </a:tr>
              <a:tr h="34260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CED and Andhra</a:t>
                      </a:r>
                      <a:r>
                        <a:rPr lang="en-IN" sz="1400" baseline="0" dirty="0" smtClean="0"/>
                        <a:t> </a:t>
                      </a:r>
                      <a:r>
                        <a:rPr lang="en-IN" sz="1400" baseline="0" dirty="0" err="1" smtClean="0"/>
                        <a:t>Prdesh</a:t>
                      </a:r>
                      <a:r>
                        <a:rPr lang="en-IN" sz="1400" baseline="0" dirty="0" smtClean="0"/>
                        <a:t> Govt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DGPS Survey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2014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9 ULBS  in Andhra</a:t>
                      </a:r>
                      <a:r>
                        <a:rPr lang="en-IN" sz="1400" baseline="0" dirty="0" smtClean="0"/>
                        <a:t> Pradesh Region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ULB Survey  under  APMDP Project</a:t>
                      </a:r>
                      <a:endParaRPr lang="en-IN" sz="1400" dirty="0"/>
                    </a:p>
                  </a:txBody>
                  <a:tcPr/>
                </a:tc>
              </a:tr>
              <a:tr h="599565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CED and </a:t>
                      </a:r>
                      <a:r>
                        <a:rPr lang="en-IN" sz="1400" dirty="0" err="1" smtClean="0"/>
                        <a:t>Telengana</a:t>
                      </a:r>
                      <a:r>
                        <a:rPr lang="en-IN" sz="1400" dirty="0" smtClean="0"/>
                        <a:t> Govt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Attribute</a:t>
                      </a:r>
                      <a:r>
                        <a:rPr lang="en-IN" sz="1400" baseline="0" dirty="0" smtClean="0"/>
                        <a:t> </a:t>
                      </a:r>
                      <a:r>
                        <a:rPr lang="en-IN" sz="1400" dirty="0" smtClean="0"/>
                        <a:t>Survey through GPS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2015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3 ULBS of </a:t>
                      </a:r>
                      <a:r>
                        <a:rPr lang="en-IN" sz="1400" dirty="0" err="1" smtClean="0"/>
                        <a:t>Telengana</a:t>
                      </a:r>
                      <a:endParaRPr lang="en-IN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 smtClean="0"/>
                        <a:t>ULB Survey  under MDP Project</a:t>
                      </a:r>
                      <a:endParaRPr lang="en-IN" sz="14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701</Words>
  <Application>Microsoft Office PowerPoint</Application>
  <PresentationFormat>On-screen Show (4:3)</PresentationFormat>
  <Paragraphs>162</Paragraphs>
  <Slides>16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INNOVADORS LAB PVT LTD</vt:lpstr>
      <vt:lpstr>About Us</vt:lpstr>
      <vt:lpstr>Slide 3</vt:lpstr>
      <vt:lpstr>Slide 4</vt:lpstr>
      <vt:lpstr>Our Services</vt:lpstr>
      <vt:lpstr>GIS Capabilities</vt:lpstr>
      <vt:lpstr>Implementation Process</vt:lpstr>
      <vt:lpstr>Vision, Mission and Process</vt:lpstr>
      <vt:lpstr> Survey</vt:lpstr>
      <vt:lpstr> Base Map</vt:lpstr>
      <vt:lpstr>Map Digitisation </vt:lpstr>
      <vt:lpstr>Our Contact</vt:lpstr>
      <vt:lpstr>Organogram</vt:lpstr>
      <vt:lpstr>Certificate</vt:lpstr>
      <vt:lpstr>Clients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siprahota</dc:creator>
  <cp:lastModifiedBy>HP</cp:lastModifiedBy>
  <cp:revision>18</cp:revision>
  <dcterms:created xsi:type="dcterms:W3CDTF">2006-08-16T00:00:00Z</dcterms:created>
  <dcterms:modified xsi:type="dcterms:W3CDTF">2019-01-08T14:31:38Z</dcterms:modified>
</cp:coreProperties>
</file>

<file path=docProps/thumbnail.jpeg>
</file>